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1" r:id="rId2"/>
    <p:sldId id="305" r:id="rId3"/>
    <p:sldId id="282" r:id="rId4"/>
    <p:sldId id="289" r:id="rId5"/>
    <p:sldId id="304" r:id="rId6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737BFB36-0C16-411C-AF7F-DA42952A625E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B80F2AD2-0359-44DF-BF3E-66E2A8725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81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4B1A8387-8BE6-42BB-853B-1B1DD41310C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1C27751C-15AD-4CAF-8E33-2060FEF4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5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373E-AA06-4165-9DB4-C4BCEA970E94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1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26D6-557F-42ED-9468-1A3866EEE60D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4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D5F2-B21B-4473-96F7-6149DEFE0065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0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D807-C329-4204-AA53-4ACEC14EBA4E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8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3D06-6835-4392-86DE-54B52C04954C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4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360-9537-4EB6-BD81-B8F2F53DD956}" type="datetime1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5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664D1-2E0B-43F3-A051-EDA00D2667F9}" type="datetime1">
              <a:rPr lang="en-US" smtClean="0"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7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1318-94BA-472A-880F-A42E9D42C23B}" type="datetime1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BC70-CC4C-4C36-A621-678B3155C79F}" type="datetime1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1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FA23-147A-47A4-BDB0-2B9BD2E114C8}" type="datetime1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0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BBA3-C92C-4171-B74A-8CB8FB6FF868}" type="datetime1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2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1524F-4CFF-438F-8070-014F4DD23CED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1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oothdraw.com/produc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.collegeanywhere.org/view/content/1590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0250"/>
                    </a14:imgEffect>
                    <a14:imgEffect>
                      <a14:saturation sat="370000"/>
                    </a14:imgEffect>
                  </a14:imgLayer>
                </a14:imgProps>
              </a:ext>
            </a:extLst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Screen Capture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Bob Rossi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ALOC Workshop –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Cincinnati, OH</a:t>
            </a: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June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20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23, 2016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9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 “Flipped” My Organic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Technology Used</a:t>
            </a:r>
          </a:p>
          <a:p>
            <a:pPr lvl="1"/>
            <a:r>
              <a:rPr lang="en-US" dirty="0" smtClean="0"/>
              <a:t>Created “Khan Academy” </a:t>
            </a:r>
            <a:r>
              <a:rPr lang="en-US" dirty="0"/>
              <a:t>style </a:t>
            </a:r>
            <a:r>
              <a:rPr lang="en-US" dirty="0" smtClean="0"/>
              <a:t>videos</a:t>
            </a:r>
            <a:endParaRPr lang="en-US" dirty="0"/>
          </a:p>
          <a:p>
            <a:pPr lvl="2"/>
            <a:r>
              <a:rPr lang="en-US" dirty="0" smtClean="0"/>
              <a:t>Student </a:t>
            </a:r>
            <a:r>
              <a:rPr lang="en-US" dirty="0"/>
              <a:t>sees a “blackboard” background with colored “chalk” writing</a:t>
            </a:r>
          </a:p>
          <a:p>
            <a:pPr lvl="2"/>
            <a:r>
              <a:rPr lang="en-US" dirty="0"/>
              <a:t>Hear only the instructors </a:t>
            </a:r>
            <a:r>
              <a:rPr lang="en-US" dirty="0" smtClean="0"/>
              <a:t>voice</a:t>
            </a:r>
          </a:p>
          <a:p>
            <a:pPr lvl="3"/>
            <a:r>
              <a:rPr lang="en-US" dirty="0" smtClean="0"/>
              <a:t>Less distractions for viewer – focus on content</a:t>
            </a:r>
            <a:endParaRPr lang="en-US" dirty="0"/>
          </a:p>
          <a:p>
            <a:pPr lvl="2"/>
            <a:r>
              <a:rPr lang="en-US" dirty="0"/>
              <a:t>Videos can </a:t>
            </a:r>
            <a:r>
              <a:rPr lang="en-US" dirty="0" smtClean="0"/>
              <a:t>readily and cost-effectively </a:t>
            </a:r>
            <a:r>
              <a:rPr lang="en-US" dirty="0"/>
              <a:t>be </a:t>
            </a:r>
            <a:r>
              <a:rPr lang="en-US" dirty="0" smtClean="0"/>
              <a:t>self-prepared </a:t>
            </a:r>
            <a:r>
              <a:rPr lang="en-US" dirty="0"/>
              <a:t>using a PC </a:t>
            </a:r>
            <a:r>
              <a:rPr lang="en-US" dirty="0" smtClean="0"/>
              <a:t>with </a:t>
            </a:r>
            <a:r>
              <a:rPr lang="en-US" dirty="0"/>
              <a:t>some </a:t>
            </a:r>
            <a:r>
              <a:rPr lang="en-US" dirty="0" smtClean="0"/>
              <a:t>additional, inexpensive </a:t>
            </a:r>
            <a:r>
              <a:rPr lang="en-US" dirty="0"/>
              <a:t>hardware and software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2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 “Flipped” My Organic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Technology Used</a:t>
            </a:r>
          </a:p>
          <a:p>
            <a:pPr lvl="1"/>
            <a:r>
              <a:rPr lang="en-US" dirty="0"/>
              <a:t>Screen Capture Software</a:t>
            </a:r>
          </a:p>
          <a:p>
            <a:pPr lvl="2"/>
            <a:r>
              <a:rPr lang="en-US" dirty="0" err="1" smtClean="0"/>
              <a:t>Snagit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TechSmith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Camtasia</a:t>
            </a:r>
            <a:r>
              <a:rPr lang="en-US" dirty="0"/>
              <a:t> (</a:t>
            </a:r>
            <a:r>
              <a:rPr lang="en-US" dirty="0" err="1"/>
              <a:t>TechSmith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Jing (freeware, http://www.techsmith.com/jing.html)</a:t>
            </a:r>
          </a:p>
          <a:p>
            <a:pPr lvl="2"/>
            <a:r>
              <a:rPr lang="en-US" dirty="0" err="1"/>
              <a:t>FrontCam</a:t>
            </a:r>
            <a:r>
              <a:rPr lang="en-US" dirty="0"/>
              <a:t> (freeware, http://frontcam.com/)</a:t>
            </a:r>
          </a:p>
          <a:p>
            <a:pPr lvl="1"/>
            <a:r>
              <a:rPr lang="en-US" dirty="0"/>
              <a:t>Digital Free-Hand Drawing Software</a:t>
            </a:r>
          </a:p>
          <a:p>
            <a:pPr lvl="2"/>
            <a:r>
              <a:rPr lang="en-US" dirty="0" err="1" smtClean="0"/>
              <a:t>SmoothDraw</a:t>
            </a:r>
            <a:r>
              <a:rPr lang="en-US" dirty="0"/>
              <a:t> </a:t>
            </a:r>
            <a:r>
              <a:rPr lang="en-US" dirty="0" smtClean="0"/>
              <a:t>(freeware,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://www.smoothdraw.com/product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MSWord and PowerPoint</a:t>
            </a:r>
            <a:endParaRPr lang="en-US" dirty="0"/>
          </a:p>
          <a:p>
            <a:pPr lvl="1"/>
            <a:r>
              <a:rPr lang="en-US" dirty="0" smtClean="0"/>
              <a:t>USB </a:t>
            </a:r>
            <a:r>
              <a:rPr lang="en-US" dirty="0"/>
              <a:t>tablet with stylus or touch-screen computer</a:t>
            </a:r>
          </a:p>
          <a:p>
            <a:pPr lvl="2"/>
            <a:r>
              <a:rPr lang="en-US" dirty="0"/>
              <a:t>Bamboo model CTH-470 (Wacom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/>
              <a:t>Intuos</a:t>
            </a:r>
            <a:r>
              <a:rPr lang="en-US" dirty="0"/>
              <a:t> </a:t>
            </a:r>
            <a:r>
              <a:rPr lang="en-US" dirty="0" smtClean="0"/>
              <a:t>Draw model number CTL490D (Wacom)</a:t>
            </a:r>
            <a:endParaRPr lang="en-US" dirty="0" smtClean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7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162" y="152400"/>
            <a:ext cx="7696200" cy="792162"/>
          </a:xfrm>
        </p:spPr>
        <p:txBody>
          <a:bodyPr/>
          <a:lstStyle/>
          <a:p>
            <a:r>
              <a:rPr lang="en-US" dirty="0" smtClean="0"/>
              <a:t>Wacom</a:t>
            </a:r>
            <a:r>
              <a:rPr lang="en-US" dirty="0"/>
              <a:t> </a:t>
            </a:r>
            <a:r>
              <a:rPr lang="en-US" dirty="0" smtClean="0"/>
              <a:t>Tablets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52" y="979680"/>
            <a:ext cx="4621320" cy="26017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3617064"/>
            <a:ext cx="4204962" cy="295961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6200" y="4727540"/>
            <a:ext cx="388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dirty="0" err="1"/>
              <a:t>Intuos</a:t>
            </a:r>
            <a:r>
              <a:rPr lang="en-US" dirty="0"/>
              <a:t> Draw </a:t>
            </a:r>
            <a:r>
              <a:rPr lang="en-US" dirty="0" smtClean="0"/>
              <a:t>model CTL490D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57800" y="2062755"/>
            <a:ext cx="2527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Bamboo model CTH-470 </a:t>
            </a:r>
          </a:p>
        </p:txBody>
      </p:sp>
    </p:spTree>
    <p:extLst>
      <p:ext uri="{BB962C8B-B14F-4D97-AF65-F5344CB8AC3E}">
        <p14:creationId xmlns:p14="http://schemas.microsoft.com/office/powerpoint/2010/main" val="231530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 – Introduction to </a:t>
            </a:r>
            <a:r>
              <a:rPr lang="en-US" sz="2800" dirty="0" err="1" smtClean="0"/>
              <a:t>Diastereomers</a:t>
            </a:r>
            <a:r>
              <a:rPr lang="en-US" sz="2800" dirty="0" smtClean="0"/>
              <a:t> (10:49)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97379"/>
            <a:ext cx="7081283" cy="398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2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3453</TotalTime>
  <Words>173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Screen Capture Technology</vt:lpstr>
      <vt:lpstr>How I “Flipped” My Organic Classes</vt:lpstr>
      <vt:lpstr>How I “Flipped” My Organic Classes</vt:lpstr>
      <vt:lpstr>Wacom Tablets</vt:lpstr>
      <vt:lpstr>Example – Introduction to Diastereomers (10:49)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Flipping the Classroom</dc:title>
  <dc:creator>GCC</dc:creator>
  <cp:lastModifiedBy>Robert</cp:lastModifiedBy>
  <cp:revision>272</cp:revision>
  <cp:lastPrinted>2014-06-05T14:53:25Z</cp:lastPrinted>
  <dcterms:created xsi:type="dcterms:W3CDTF">2014-01-12T20:32:20Z</dcterms:created>
  <dcterms:modified xsi:type="dcterms:W3CDTF">2016-05-24T14:09:49Z</dcterms:modified>
</cp:coreProperties>
</file>