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82" r:id="rId2"/>
    <p:sldId id="283" r:id="rId3"/>
    <p:sldId id="284" r:id="rId4"/>
    <p:sldId id="285" r:id="rId5"/>
    <p:sldId id="288" r:id="rId6"/>
    <p:sldId id="286" r:id="rId7"/>
    <p:sldId id="287" r:id="rId8"/>
    <p:sldId id="290" r:id="rId9"/>
    <p:sldId id="28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B0657-3EB1-F94F-AE59-0B4C34E864AC}" type="datetimeFigureOut">
              <a:rPr lang="en-US" smtClean="0"/>
              <a:t>6/13/17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8DE0F-CF79-0F48-B00F-773055D85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5028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5028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CAC192-84F0-F545-9C9E-DBDE805C1287}" type="datetimeFigureOut">
              <a:rPr lang="en-US" smtClean="0"/>
              <a:t>6/13/17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A34E1E-958C-D449-A71B-1401FD30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6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29756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297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1625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257629" cy="4005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CAC192-84F0-F545-9C9E-DBDE805C1287}" type="datetimeFigureOut">
              <a:rPr lang="en-US" smtClean="0"/>
              <a:t>6/13/17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9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98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081" y="4677974"/>
            <a:ext cx="748309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0080" y="612775"/>
            <a:ext cx="7483091" cy="38716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5609" y="5244712"/>
            <a:ext cx="7477561" cy="3958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740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CAC192-84F0-F545-9C9E-DBDE805C1287}" type="datetimeFigureOut">
              <a:rPr lang="en-US" smtClean="0"/>
              <a:t>6/13/17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6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76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57628" cy="398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5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8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1"/>
          </a:solidFill>
          <a:latin typeface="Avenir Heavy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5"/>
          </a:solidFill>
          <a:latin typeface="Avenir Book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5"/>
          </a:solidFill>
          <a:latin typeface="Avenir Book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/>
          </a:solidFill>
          <a:latin typeface="Avenir Book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3"/>
          </a:solidFill>
          <a:latin typeface="Avenir Book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3"/>
          </a:solidFill>
          <a:latin typeface="Avenir Book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GB1GsPjbwk" TargetMode="External"/><Relationship Id="rId4" Type="http://schemas.openxmlformats.org/officeDocument/2006/relationships/hyperlink" Target="https://youtu.be/sA9c8mQ1zO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penochem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OpenOChem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3039"/>
            <a:ext cx="8461829" cy="398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https://</a:t>
            </a:r>
            <a:r>
              <a:rPr lang="en-US" dirty="0" err="1" smtClean="0">
                <a:latin typeface="Arial"/>
                <a:cs typeface="Arial"/>
              </a:rPr>
              <a:t>courses.centre.edu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Login ID = </a:t>
            </a:r>
            <a:r>
              <a:rPr lang="en-US" dirty="0" err="1" smtClean="0">
                <a:latin typeface="Arial"/>
                <a:cs typeface="Arial"/>
              </a:rPr>
              <a:t>firstname.lastname</a:t>
            </a:r>
            <a:r>
              <a:rPr lang="en-US" dirty="0" smtClean="0">
                <a:latin typeface="Arial"/>
                <a:cs typeface="Arial"/>
              </a:rPr>
              <a:t> (all lower case)</a:t>
            </a:r>
          </a:p>
          <a:p>
            <a:r>
              <a:rPr lang="en-US" smtClean="0">
                <a:latin typeface="Arial"/>
                <a:cs typeface="Arial"/>
              </a:rPr>
              <a:t>Log </a:t>
            </a:r>
            <a:r>
              <a:rPr lang="en-US" dirty="0" smtClean="0">
                <a:latin typeface="Arial"/>
                <a:cs typeface="Arial"/>
              </a:rPr>
              <a:t>in</a:t>
            </a:r>
          </a:p>
          <a:p>
            <a:r>
              <a:rPr lang="en-US" dirty="0" smtClean="0">
                <a:latin typeface="Arial"/>
                <a:cs typeface="Arial"/>
              </a:rPr>
              <a:t>You’ll see </a:t>
            </a:r>
            <a:r>
              <a:rPr lang="en-US" b="1" dirty="0" err="1" smtClean="0">
                <a:latin typeface="Arial"/>
                <a:cs typeface="Arial"/>
              </a:rPr>
              <a:t>OpenOChem</a:t>
            </a:r>
            <a:r>
              <a:rPr lang="en-US" b="1" dirty="0" smtClean="0">
                <a:latin typeface="Arial"/>
                <a:cs typeface="Arial"/>
              </a:rPr>
              <a:t> Sandbox </a:t>
            </a:r>
            <a:r>
              <a:rPr lang="en-US" dirty="0" smtClean="0">
                <a:latin typeface="Arial"/>
                <a:cs typeface="Arial"/>
              </a:rPr>
              <a:t>course</a:t>
            </a:r>
          </a:p>
        </p:txBody>
      </p:sp>
    </p:spTree>
    <p:extLst>
      <p:ext uri="{BB962C8B-B14F-4D97-AF65-F5344CB8AC3E}">
        <p14:creationId xmlns:p14="http://schemas.microsoft.com/office/powerpoint/2010/main" val="4154445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quiz as 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At bottom of Administration panel, “</a:t>
            </a:r>
            <a:r>
              <a:rPr lang="en-US" b="1" dirty="0" smtClean="0">
                <a:latin typeface="Arial"/>
                <a:cs typeface="Arial"/>
              </a:rPr>
              <a:t>Switch role to…..</a:t>
            </a:r>
            <a:r>
              <a:rPr lang="en-US" dirty="0" smtClean="0">
                <a:latin typeface="Arial"/>
                <a:cs typeface="Arial"/>
              </a:rPr>
              <a:t>” to take a quiz as a student</a:t>
            </a:r>
          </a:p>
          <a:p>
            <a:r>
              <a:rPr lang="en-US" dirty="0" smtClean="0">
                <a:latin typeface="Arial"/>
                <a:cs typeface="Arial"/>
              </a:rPr>
              <a:t>After you take the quiz, close the quiz window.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273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to teacher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After you take a quiz, try writing one of your own.</a:t>
            </a:r>
          </a:p>
          <a:p>
            <a:r>
              <a:rPr lang="en-US" dirty="0" smtClean="0">
                <a:latin typeface="Arial"/>
                <a:cs typeface="Arial"/>
              </a:rPr>
              <a:t>First </a:t>
            </a:r>
            <a:r>
              <a:rPr lang="en-US" b="1" dirty="0" smtClean="0">
                <a:latin typeface="Arial"/>
                <a:cs typeface="Arial"/>
              </a:rPr>
              <a:t>switch back to your normal role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r>
              <a:rPr lang="en-US" dirty="0" smtClean="0">
                <a:latin typeface="Arial"/>
                <a:cs typeface="Arial"/>
              </a:rPr>
              <a:t>Then </a:t>
            </a:r>
            <a:r>
              <a:rPr lang="en-US" b="1" dirty="0" smtClean="0">
                <a:latin typeface="Arial"/>
                <a:cs typeface="Arial"/>
              </a:rPr>
              <a:t>Turn editing on</a:t>
            </a:r>
            <a:r>
              <a:rPr lang="en-US" dirty="0" smtClean="0">
                <a:latin typeface="Arial"/>
                <a:cs typeface="Arial"/>
              </a:rPr>
              <a:t>. (green button near top right of screen)</a:t>
            </a:r>
          </a:p>
        </p:txBody>
      </p:sp>
    </p:spTree>
    <p:extLst>
      <p:ext uri="{BB962C8B-B14F-4D97-AF65-F5344CB8AC3E}">
        <p14:creationId xmlns:p14="http://schemas.microsoft.com/office/powerpoint/2010/main" val="324122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uild an </a:t>
            </a:r>
            <a:r>
              <a:rPr lang="en-US" dirty="0" err="1" smtClean="0"/>
              <a:t>OpenOChem</a:t>
            </a:r>
            <a:r>
              <a:rPr lang="en-US" dirty="0" smtClean="0"/>
              <a:t> activity, 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Add an activity or resourc</a:t>
            </a:r>
            <a:r>
              <a:rPr lang="en-US" b="1" dirty="0">
                <a:latin typeface="Arial"/>
                <a:cs typeface="Arial"/>
              </a:rPr>
              <a:t>e</a:t>
            </a:r>
            <a:r>
              <a:rPr lang="en-US" dirty="0" smtClean="0">
                <a:latin typeface="Arial"/>
                <a:cs typeface="Arial"/>
              </a:rPr>
              <a:t>, </a:t>
            </a:r>
            <a:r>
              <a:rPr lang="en-US" dirty="0">
                <a:latin typeface="Arial"/>
                <a:cs typeface="Arial"/>
              </a:rPr>
              <a:t>choosing </a:t>
            </a:r>
            <a:r>
              <a:rPr lang="en-US" b="1" dirty="0">
                <a:latin typeface="Arial"/>
                <a:cs typeface="Arial"/>
              </a:rPr>
              <a:t>External Tool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r>
              <a:rPr lang="en-US" dirty="0">
                <a:latin typeface="Arial"/>
                <a:cs typeface="Arial"/>
              </a:rPr>
              <a:t>Add your activity in Topic 2 or farther down the page</a:t>
            </a:r>
            <a:r>
              <a:rPr lang="en-US" dirty="0" smtClean="0">
                <a:latin typeface="Arial"/>
                <a:cs typeface="Arial"/>
              </a:rPr>
              <a:t>.</a:t>
            </a: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Under </a:t>
            </a:r>
            <a:r>
              <a:rPr lang="en-US" b="1" dirty="0">
                <a:latin typeface="Arial"/>
                <a:cs typeface="Arial"/>
              </a:rPr>
              <a:t>External tool type</a:t>
            </a:r>
            <a:r>
              <a:rPr lang="en-US" dirty="0">
                <a:latin typeface="Arial"/>
                <a:cs typeface="Arial"/>
              </a:rPr>
              <a:t>, choose </a:t>
            </a:r>
            <a:r>
              <a:rPr lang="en-US" b="1" dirty="0">
                <a:latin typeface="Arial"/>
                <a:cs typeface="Arial"/>
              </a:rPr>
              <a:t>Open </a:t>
            </a:r>
            <a:r>
              <a:rPr lang="en-US" b="1" dirty="0" err="1">
                <a:latin typeface="Arial"/>
                <a:cs typeface="Arial"/>
              </a:rPr>
              <a:t>OChem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r>
              <a:rPr lang="en-US" dirty="0" smtClean="0">
                <a:latin typeface="Arial"/>
                <a:cs typeface="Arial"/>
              </a:rPr>
              <a:t>Name your activity.</a:t>
            </a:r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3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uild an </a:t>
            </a:r>
            <a:r>
              <a:rPr lang="en-US" dirty="0" err="1" smtClean="0"/>
              <a:t>OpenOChem</a:t>
            </a:r>
            <a:r>
              <a:rPr lang="en-US" dirty="0" smtClean="0"/>
              <a:t> activity, 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Launch container </a:t>
            </a:r>
            <a:r>
              <a:rPr lang="en-US" dirty="0" smtClean="0">
                <a:latin typeface="Arial"/>
                <a:cs typeface="Arial"/>
              </a:rPr>
              <a:t>options</a:t>
            </a:r>
          </a:p>
          <a:p>
            <a:pPr lvl="1"/>
            <a:r>
              <a:rPr lang="en-US" b="1" dirty="0" smtClean="0">
                <a:latin typeface="Arial"/>
                <a:cs typeface="Arial"/>
              </a:rPr>
              <a:t>New Window may lead to problems with popup blockers</a:t>
            </a:r>
          </a:p>
          <a:p>
            <a:pPr lvl="1"/>
            <a:r>
              <a:rPr lang="en-US" b="1" dirty="0" smtClean="0">
                <a:latin typeface="Arial"/>
                <a:cs typeface="Arial"/>
              </a:rPr>
              <a:t>Existing Window makes Moodle disappear</a:t>
            </a:r>
          </a:p>
          <a:p>
            <a:r>
              <a:rPr lang="en-US" b="1" dirty="0" smtClean="0">
                <a:latin typeface="Arial"/>
                <a:cs typeface="Arial"/>
              </a:rPr>
              <a:t>Save and display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99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Arial"/>
                <a:cs typeface="Arial"/>
              </a:rPr>
              <a:t>Under </a:t>
            </a:r>
            <a:r>
              <a:rPr lang="en-US" b="1" dirty="0" smtClean="0">
                <a:latin typeface="Arial"/>
                <a:cs typeface="Arial"/>
              </a:rPr>
              <a:t>Activities/Questions</a:t>
            </a:r>
            <a:r>
              <a:rPr lang="en-US" dirty="0" smtClean="0">
                <a:latin typeface="Arial"/>
                <a:cs typeface="Arial"/>
              </a:rPr>
              <a:t>, click </a:t>
            </a:r>
            <a:r>
              <a:rPr lang="en-US" b="1" dirty="0" smtClean="0">
                <a:latin typeface="Arial"/>
                <a:cs typeface="Arial"/>
              </a:rPr>
              <a:t>Create Question</a:t>
            </a:r>
          </a:p>
          <a:p>
            <a:r>
              <a:rPr lang="en-US" dirty="0" smtClean="0">
                <a:latin typeface="Arial"/>
                <a:cs typeface="Arial"/>
              </a:rPr>
              <a:t>Choose </a:t>
            </a:r>
            <a:r>
              <a:rPr lang="en-US" b="1" dirty="0" smtClean="0">
                <a:latin typeface="Arial"/>
                <a:cs typeface="Arial"/>
              </a:rPr>
              <a:t>Chemical Structure or Mechanism</a:t>
            </a:r>
          </a:p>
          <a:p>
            <a:r>
              <a:rPr lang="en-US" dirty="0" smtClean="0">
                <a:latin typeface="Arial"/>
                <a:cs typeface="Arial"/>
              </a:rPr>
              <a:t>Complete </a:t>
            </a:r>
            <a:r>
              <a:rPr lang="en-US" b="1" dirty="0" smtClean="0">
                <a:latin typeface="Arial"/>
                <a:cs typeface="Arial"/>
              </a:rPr>
              <a:t>Question Text</a:t>
            </a:r>
          </a:p>
          <a:p>
            <a:r>
              <a:rPr lang="en-US" dirty="0" smtClean="0">
                <a:latin typeface="Arial"/>
                <a:cs typeface="Arial"/>
              </a:rPr>
              <a:t>Scroll down and draw your answer</a:t>
            </a:r>
          </a:p>
          <a:p>
            <a:r>
              <a:rPr lang="en-US" dirty="0" smtClean="0">
                <a:latin typeface="Arial"/>
                <a:cs typeface="Arial"/>
              </a:rPr>
              <a:t>Scroll down and click </a:t>
            </a:r>
            <a:r>
              <a:rPr lang="en-US" b="1" dirty="0" smtClean="0">
                <a:latin typeface="Arial"/>
                <a:cs typeface="Arial"/>
              </a:rPr>
              <a:t>Retrieve from Editor</a:t>
            </a:r>
          </a:p>
          <a:p>
            <a:r>
              <a:rPr lang="en-US" b="1" dirty="0" smtClean="0">
                <a:latin typeface="Arial"/>
                <a:cs typeface="Arial"/>
              </a:rPr>
              <a:t>Save</a:t>
            </a:r>
            <a:r>
              <a:rPr lang="en-US" dirty="0" smtClean="0">
                <a:latin typeface="Arial"/>
                <a:cs typeface="Arial"/>
              </a:rPr>
              <a:t> the question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759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an Activity,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Once you have enough questions, click on Activities/Questions and select </a:t>
            </a:r>
            <a:r>
              <a:rPr lang="en-US" b="1" dirty="0" smtClean="0">
                <a:latin typeface="Arial"/>
                <a:cs typeface="Arial"/>
              </a:rPr>
              <a:t>Create Activity.</a:t>
            </a:r>
          </a:p>
          <a:p>
            <a:r>
              <a:rPr lang="en-US" dirty="0">
                <a:latin typeface="Arial"/>
                <a:cs typeface="Arial"/>
              </a:rPr>
              <a:t>Set up your quiz </a:t>
            </a:r>
            <a:r>
              <a:rPr lang="en-US" dirty="0" smtClean="0">
                <a:latin typeface="Arial"/>
                <a:cs typeface="Arial"/>
              </a:rPr>
              <a:t>parameters.  The defaults are pretty reasonable.</a:t>
            </a:r>
            <a:endParaRPr lang="en-US" dirty="0">
              <a:latin typeface="Arial"/>
              <a:cs typeface="Arial"/>
            </a:endParaRPr>
          </a:p>
          <a:p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536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smtClean="0"/>
              <a:t>an Activity,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Click the </a:t>
            </a:r>
            <a:r>
              <a:rPr lang="en-US" b="1" dirty="0" smtClean="0">
                <a:latin typeface="Arial"/>
                <a:cs typeface="Arial"/>
              </a:rPr>
              <a:t>Questions</a:t>
            </a:r>
            <a:r>
              <a:rPr lang="en-US" dirty="0" smtClean="0">
                <a:latin typeface="Arial"/>
                <a:cs typeface="Arial"/>
              </a:rPr>
              <a:t> tab to add questions to the quiz</a:t>
            </a:r>
          </a:p>
          <a:p>
            <a:r>
              <a:rPr lang="en-US" dirty="0" smtClean="0">
                <a:latin typeface="Arial"/>
                <a:cs typeface="Arial"/>
              </a:rPr>
              <a:t>Drag your question(s) from the question list on the right side of the screen to the left to add them to your quiz.</a:t>
            </a:r>
          </a:p>
          <a:p>
            <a:r>
              <a:rPr lang="en-US" dirty="0" smtClean="0">
                <a:latin typeface="Arial"/>
                <a:cs typeface="Arial"/>
              </a:rPr>
              <a:t>Go back to the </a:t>
            </a:r>
            <a:r>
              <a:rPr lang="en-US" b="1" dirty="0" smtClean="0">
                <a:latin typeface="Arial"/>
                <a:cs typeface="Arial"/>
              </a:rPr>
              <a:t>Settings</a:t>
            </a:r>
            <a:r>
              <a:rPr lang="en-US" dirty="0" smtClean="0">
                <a:latin typeface="Arial"/>
                <a:cs typeface="Arial"/>
              </a:rPr>
              <a:t> tab to save the quiz.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0535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OpenOChem</a:t>
            </a:r>
            <a:r>
              <a:rPr lang="en-US" dirty="0" smtClean="0"/>
              <a:t>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http://openochem.org</a:t>
            </a:r>
            <a:r>
              <a:rPr lang="en-US" dirty="0" smtClean="0"/>
              <a:t> (Documentation section) has links to video tutorials on </a:t>
            </a:r>
          </a:p>
          <a:p>
            <a:pPr lvl="1"/>
            <a:r>
              <a:rPr lang="en-US" dirty="0" smtClean="0">
                <a:hlinkClick r:id="rId3"/>
              </a:rPr>
              <a:t>Creating questions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Creating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1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311</Words>
  <Application>Microsoft Macintosh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OpenOChem</vt:lpstr>
      <vt:lpstr>Take quiz as student</vt:lpstr>
      <vt:lpstr>Return to teacher role</vt:lpstr>
      <vt:lpstr>Build an OpenOChem activity, step 1</vt:lpstr>
      <vt:lpstr>Build an OpenOChem activity, step 2</vt:lpstr>
      <vt:lpstr>Create a question</vt:lpstr>
      <vt:lpstr>Create an Activity, part 1</vt:lpstr>
      <vt:lpstr>Create an Activity, part 2</vt:lpstr>
      <vt:lpstr>OpenOChem Documentation</vt:lpstr>
    </vt:vector>
  </TitlesOfParts>
  <Company>Centre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Lanigan</dc:creator>
  <cp:lastModifiedBy>Jennifer Muzyka</cp:lastModifiedBy>
  <cp:revision>58</cp:revision>
  <dcterms:created xsi:type="dcterms:W3CDTF">2013-09-30T19:15:25Z</dcterms:created>
  <dcterms:modified xsi:type="dcterms:W3CDTF">2017-06-14T01:51:02Z</dcterms:modified>
</cp:coreProperties>
</file>