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2"/>
  </p:notesMasterIdLst>
  <p:sldIdLst>
    <p:sldId id="256" r:id="rId2"/>
    <p:sldId id="258" r:id="rId3"/>
    <p:sldId id="257" r:id="rId4"/>
    <p:sldId id="260" r:id="rId5"/>
    <p:sldId id="259" r:id="rId6"/>
    <p:sldId id="263" r:id="rId7"/>
    <p:sldId id="264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7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4" autoAdjust="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0E70F-FA0E-4C08-9349-57063B81B7A4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E9096-3AC6-414B-8312-040ECAF53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51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Record audio only.  Record</a:t>
            </a:r>
            <a:r>
              <a:rPr lang="en-US" baseline="0" dirty="0" smtClean="0"/>
              <a:t> writing only.  Record both audio and writing.  Record audio then add written material during playback.  </a:t>
            </a:r>
            <a:r>
              <a:rPr lang="en-US" baseline="0" dirty="0" err="1" smtClean="0"/>
              <a:t>Livescribe</a:t>
            </a:r>
            <a:r>
              <a:rPr lang="en-US" baseline="0" dirty="0" smtClean="0"/>
              <a:t> 3 doesn’t have built in </a:t>
            </a:r>
            <a:r>
              <a:rPr lang="en-US" baseline="0" dirty="0" smtClean="0"/>
              <a:t>memory or microphone.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E9096-3AC6-414B-8312-040ECAF53A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21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AE11A88-1523-475D-A494-56B76E9D2071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1A88-1523-475D-A494-56B76E9D2071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1A88-1523-475D-A494-56B76E9D2071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AE11A88-1523-475D-A494-56B76E9D2071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AE11A88-1523-475D-A494-56B76E9D2071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1A88-1523-475D-A494-56B76E9D2071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1A88-1523-475D-A494-56B76E9D2071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E11A88-1523-475D-A494-56B76E9D2071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1A88-1523-475D-A494-56B76E9D2071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AE11A88-1523-475D-A494-56B76E9D2071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E11A88-1523-475D-A494-56B76E9D2071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AE11A88-1523-475D-A494-56B76E9D2071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685800"/>
            <a:ext cx="6172200" cy="838200"/>
          </a:xfrm>
        </p:spPr>
        <p:txBody>
          <a:bodyPr/>
          <a:lstStyle/>
          <a:p>
            <a:r>
              <a:rPr lang="en-US" dirty="0" err="1" smtClean="0"/>
              <a:t>Livescribe</a:t>
            </a:r>
            <a:r>
              <a:rPr lang="en-US" dirty="0" smtClean="0"/>
              <a:t> pens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1600200"/>
            <a:ext cx="54864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A Short Description of How to Use </a:t>
            </a:r>
            <a:r>
              <a:rPr lang="en-US" dirty="0" err="1" smtClean="0"/>
              <a:t>Livescribe</a:t>
            </a:r>
            <a:r>
              <a:rPr lang="en-US" dirty="0" smtClean="0"/>
              <a:t> Pens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00754" y="49530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Cathy Welder, Dartmouth College</a:t>
            </a:r>
          </a:p>
          <a:p>
            <a:r>
              <a:rPr lang="en-US" dirty="0" err="1" smtClean="0"/>
              <a:t>cCWCS</a:t>
            </a:r>
            <a:r>
              <a:rPr lang="en-US" dirty="0" smtClean="0"/>
              <a:t> – Active Learning in Organic Chemistry</a:t>
            </a:r>
          </a:p>
          <a:p>
            <a:r>
              <a:rPr lang="en-US" dirty="0" smtClean="0"/>
              <a:t>Cincinnati June 21,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41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48737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Pen is somewhat bulky/heavy.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You cannot write in color.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Ink cartridges are small.  (5 refills for $7)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You cannot edit. (You can pause.)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Difficult to print “printable notepads.” (Use the </a:t>
            </a:r>
            <a:r>
              <a:rPr lang="en-US" dirty="0" smtClean="0">
                <a:solidFill>
                  <a:srgbClr val="FE761A"/>
                </a:solidFill>
              </a:rPr>
              <a:t>Postscript driver</a:t>
            </a:r>
            <a:r>
              <a:rPr lang="en-US" dirty="0" smtClean="0"/>
              <a:t>!)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Read app reviews before purchasing.</a:t>
            </a:r>
          </a:p>
        </p:txBody>
      </p:sp>
    </p:spTree>
    <p:extLst>
      <p:ext uri="{BB962C8B-B14F-4D97-AF65-F5344CB8AC3E}">
        <p14:creationId xmlns:p14="http://schemas.microsoft.com/office/powerpoint/2010/main" val="261448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</a:t>
            </a:r>
            <a:r>
              <a:rPr lang="en-US" dirty="0" err="1" smtClean="0"/>
              <a:t>Livescribe</a:t>
            </a:r>
            <a:r>
              <a:rPr lang="en-US" dirty="0" smtClean="0"/>
              <a:t> Pens and What Can You Do with Them?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077200" cy="456895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err="1" smtClean="0"/>
              <a:t>Livescribe</a:t>
            </a:r>
            <a:r>
              <a:rPr lang="en-US" dirty="0" smtClean="0"/>
              <a:t> </a:t>
            </a:r>
            <a:r>
              <a:rPr lang="en-US" dirty="0" smtClean="0"/>
              <a:t>Echo pens </a:t>
            </a:r>
            <a:r>
              <a:rPr lang="en-US" dirty="0" smtClean="0"/>
              <a:t>have a built-in camera and microphone.  The pen can record writing on special paper and audio.  Resulting </a:t>
            </a:r>
            <a:r>
              <a:rPr lang="en-US" dirty="0" err="1" smtClean="0"/>
              <a:t>pencast</a:t>
            </a:r>
            <a:r>
              <a:rPr lang="en-US" dirty="0" smtClean="0"/>
              <a:t> can be shared.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/>
              <a:t>Livescribe</a:t>
            </a:r>
            <a:r>
              <a:rPr lang="en-US" dirty="0" smtClean="0"/>
              <a:t> 3 uses mic and memory of tablet and displays written material on screen of Android or iOS devices as you write.</a:t>
            </a:r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718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How do we use the pens at Dartmouth?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077200" cy="50292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Lecture Material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Flipped classroom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Remedial or tutorial topics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Answer Keys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Quizzes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Exams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Problem sets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Data Sharing and Electronic Notebooks in Teaching Labs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Research Notebooks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61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to the Pen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0"/>
            <a:ext cx="3612059" cy="487362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4" t="28376"/>
          <a:stretch/>
        </p:blipFill>
        <p:spPr>
          <a:xfrm>
            <a:off x="4038600" y="1090246"/>
            <a:ext cx="4035439" cy="482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3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 smtClean="0"/>
              <a:t>Introduction to the Pen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05000"/>
            <a:ext cx="7467600" cy="668689"/>
          </a:xfrm>
        </p:spPr>
      </p:pic>
      <p:sp>
        <p:nvSpPr>
          <p:cNvPr id="9" name="TextBox 8"/>
          <p:cNvSpPr txBox="1"/>
          <p:nvPr/>
        </p:nvSpPr>
        <p:spPr>
          <a:xfrm>
            <a:off x="838200" y="1371600"/>
            <a:ext cx="5113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Controls are found at the bottom of each page.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09600" y="2993731"/>
            <a:ext cx="7620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en-US" sz="2400" dirty="0" smtClean="0">
                <a:solidFill>
                  <a:prstClr val="black"/>
                </a:solidFill>
              </a:rPr>
              <a:t>Demonstration</a:t>
            </a:r>
            <a:endParaRPr lang="en-US" sz="2400" dirty="0">
              <a:solidFill>
                <a:prstClr val="black"/>
              </a:solidFill>
            </a:endParaRPr>
          </a:p>
          <a:p>
            <a:pPr marL="640080" lvl="1" indent="-274320">
              <a:spcBef>
                <a:spcPct val="20000"/>
              </a:spcBef>
              <a:buClr>
                <a:srgbClr val="FE8637"/>
              </a:buClr>
              <a:buSzPct val="80000"/>
              <a:buFont typeface="Wingdings 2"/>
              <a:buChar char=""/>
            </a:pPr>
            <a:r>
              <a:rPr lang="en-US" sz="2100" dirty="0" smtClean="0">
                <a:solidFill>
                  <a:prstClr val="black"/>
                </a:solidFill>
              </a:rPr>
              <a:t>Record </a:t>
            </a:r>
          </a:p>
          <a:p>
            <a:pPr marL="640080" lvl="1" indent="-274320">
              <a:spcBef>
                <a:spcPct val="20000"/>
              </a:spcBef>
              <a:buClr>
                <a:srgbClr val="FE8637"/>
              </a:buClr>
              <a:buSzPct val="80000"/>
              <a:buFont typeface="Wingdings 2"/>
              <a:buChar char=""/>
            </a:pPr>
            <a:r>
              <a:rPr lang="en-US" sz="2100" dirty="0" smtClean="0">
                <a:solidFill>
                  <a:prstClr val="black"/>
                </a:solidFill>
              </a:rPr>
              <a:t>Transfer to computer (Use Echo Desktop.)</a:t>
            </a:r>
          </a:p>
          <a:p>
            <a:pPr marL="640080" lvl="1" indent="-274320">
              <a:spcBef>
                <a:spcPct val="20000"/>
              </a:spcBef>
              <a:buClr>
                <a:srgbClr val="FE8637"/>
              </a:buClr>
              <a:buSzPct val="80000"/>
              <a:buFont typeface="Wingdings 2"/>
              <a:buChar char=""/>
            </a:pPr>
            <a:r>
              <a:rPr lang="en-US" sz="2100" dirty="0" smtClean="0">
                <a:solidFill>
                  <a:prstClr val="black"/>
                </a:solidFill>
              </a:rPr>
              <a:t>Create </a:t>
            </a:r>
            <a:r>
              <a:rPr lang="en-US" sz="2100" dirty="0" err="1" smtClean="0">
                <a:solidFill>
                  <a:prstClr val="black"/>
                </a:solidFill>
              </a:rPr>
              <a:t>pencast</a:t>
            </a:r>
            <a:r>
              <a:rPr lang="en-US" sz="2100" dirty="0" smtClean="0">
                <a:solidFill>
                  <a:prstClr val="black"/>
                </a:solidFill>
              </a:rPr>
              <a:t> (Select pages and Share.)</a:t>
            </a:r>
          </a:p>
          <a:p>
            <a:pPr marL="640080" lvl="1" indent="-274320">
              <a:spcBef>
                <a:spcPct val="20000"/>
              </a:spcBef>
              <a:buClr>
                <a:srgbClr val="FE8637"/>
              </a:buClr>
              <a:buSzPct val="80000"/>
              <a:buFont typeface="Wingdings 2"/>
              <a:buChar char=""/>
            </a:pPr>
            <a:r>
              <a:rPr lang="en-US" sz="2100" dirty="0" smtClean="0">
                <a:solidFill>
                  <a:prstClr val="black"/>
                </a:solidFill>
              </a:rPr>
              <a:t>Play in browser</a:t>
            </a:r>
          </a:p>
          <a:p>
            <a:pPr indent="-91440">
              <a:spcBef>
                <a:spcPct val="20000"/>
              </a:spcBef>
              <a:buClr>
                <a:srgbClr val="FE8637"/>
              </a:buClr>
              <a:buSzPct val="80000"/>
            </a:pPr>
            <a:endParaRPr lang="en-US" sz="21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44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99310853"/>
              </p:ext>
            </p:extLst>
          </p:nvPr>
        </p:nvGraphicFramePr>
        <p:xfrm>
          <a:off x="591312" y="1371600"/>
          <a:ext cx="7467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Echo Pen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$130 (2 GB)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Livescribe</a:t>
                      </a:r>
                      <a:r>
                        <a:rPr lang="en-US" baseline="0" dirty="0" smtClean="0"/>
                        <a:t>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Ink Cartridges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for $7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Headset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3-subject</a:t>
                      </a:r>
                      <a:r>
                        <a:rPr lang="en-US" baseline="0" smtClean="0"/>
                        <a:t> notebook </a:t>
                      </a:r>
                      <a:r>
                        <a:rPr lang="en-US" smtClean="0"/>
                        <a:t>(</a:t>
                      </a:r>
                      <a:r>
                        <a:rPr lang="en-US" dirty="0" smtClean="0"/>
                        <a:t>150 sheets)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09600" y="427038"/>
            <a:ext cx="7467600" cy="7159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Costs (Livescribe.com)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286051" y="5791200"/>
            <a:ext cx="279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(Save $20 with referral.)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85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 smtClean="0"/>
              <a:t>Helpful Hints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48737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Be careful not to cover camera with finger when writing.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Write before you speak.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Bookmarks </a:t>
            </a:r>
            <a:r>
              <a:rPr lang="en-US" dirty="0"/>
              <a:t>put a star on top of the last thing you wrote, partially covering </a:t>
            </a:r>
            <a:r>
              <a:rPr lang="en-US" dirty="0" smtClean="0"/>
              <a:t>it.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3-D Recording Premium Headset ($20) records better sound for Echo </a:t>
            </a:r>
            <a:r>
              <a:rPr lang="en-US" dirty="0" smtClean="0"/>
              <a:t>pens.</a:t>
            </a:r>
          </a:p>
        </p:txBody>
      </p:sp>
    </p:spTree>
    <p:extLst>
      <p:ext uri="{BB962C8B-B14F-4D97-AF65-F5344CB8AC3E}">
        <p14:creationId xmlns:p14="http://schemas.microsoft.com/office/powerpoint/2010/main" val="367126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 smtClean="0"/>
              <a:t>Other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001000" cy="5105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1 GB gives ~ 100 hours of recording time.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Permanently </a:t>
            </a:r>
            <a:r>
              <a:rPr lang="en-US" dirty="0"/>
              <a:t>remove data from the pen by archiving the notebook.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276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48737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Notes are converted to a digital </a:t>
            </a:r>
            <a:r>
              <a:rPr lang="en-US" dirty="0" smtClean="0"/>
              <a:t>format.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Text is searchable, even with poor handwriting!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Pencasts</a:t>
            </a:r>
            <a:r>
              <a:rPr lang="en-US" dirty="0" smtClean="0"/>
              <a:t> can be sent to </a:t>
            </a:r>
            <a:r>
              <a:rPr lang="en-US" dirty="0" err="1" smtClean="0"/>
              <a:t>Evernote</a:t>
            </a:r>
            <a:r>
              <a:rPr lang="en-US" dirty="0" smtClean="0"/>
              <a:t>, Facebook, OneNote, mobile devices, and your computer.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Echo pens work with PC or Mac.  </a:t>
            </a:r>
            <a:r>
              <a:rPr lang="en-US" dirty="0" err="1" smtClean="0"/>
              <a:t>Livescribe</a:t>
            </a:r>
            <a:r>
              <a:rPr lang="en-US" dirty="0" smtClean="0"/>
              <a:t> 3 works with Apple or Android devices.</a:t>
            </a:r>
          </a:p>
          <a:p>
            <a:r>
              <a:rPr lang="en-US" dirty="0" err="1" smtClean="0"/>
              <a:t>Livescribe</a:t>
            </a:r>
            <a:r>
              <a:rPr lang="en-US" dirty="0" smtClean="0"/>
              <a:t> 3 </a:t>
            </a:r>
            <a:r>
              <a:rPr lang="en-US" dirty="0"/>
              <a:t>uses microphone and storage capacity of </a:t>
            </a:r>
            <a:r>
              <a:rPr lang="en-US" dirty="0" smtClean="0"/>
              <a:t>iOS or Android devices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Comes with 500 MB free online storage.</a:t>
            </a:r>
          </a:p>
        </p:txBody>
      </p:sp>
    </p:spTree>
    <p:extLst>
      <p:ext uri="{BB962C8B-B14F-4D97-AF65-F5344CB8AC3E}">
        <p14:creationId xmlns:p14="http://schemas.microsoft.com/office/powerpoint/2010/main" val="260499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1657</TotalTime>
  <Words>435</Words>
  <Application>Microsoft Office PowerPoint</Application>
  <PresentationFormat>On-screen Show (4:3)</PresentationFormat>
  <Paragraphs>65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Century Schoolbook</vt:lpstr>
      <vt:lpstr>Wingdings</vt:lpstr>
      <vt:lpstr>Wingdings 2</vt:lpstr>
      <vt:lpstr>Oriel</vt:lpstr>
      <vt:lpstr>Livescribe pens</vt:lpstr>
      <vt:lpstr>What Are Livescribe Pens and What Can You Do with Them?</vt:lpstr>
      <vt:lpstr>How do we use the pens at Dartmouth?</vt:lpstr>
      <vt:lpstr>Introduction to the Pen</vt:lpstr>
      <vt:lpstr>Introduction to the Pen</vt:lpstr>
      <vt:lpstr>PowerPoint Presentation</vt:lpstr>
      <vt:lpstr>Helpful Hints</vt:lpstr>
      <vt:lpstr>Other Information</vt:lpstr>
      <vt:lpstr>Pros</vt:lpstr>
      <vt:lpstr>Cons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Livescribe pens</dc:title>
  <dc:creator>Catherine O. Welder</dc:creator>
  <cp:lastModifiedBy>Catherine O. Welder</cp:lastModifiedBy>
  <cp:revision>70</cp:revision>
  <dcterms:created xsi:type="dcterms:W3CDTF">2013-06-04T17:10:57Z</dcterms:created>
  <dcterms:modified xsi:type="dcterms:W3CDTF">2016-06-21T02:13:37Z</dcterms:modified>
</cp:coreProperties>
</file>