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0"/>
  </p:notesMasterIdLst>
  <p:sldIdLst>
    <p:sldId id="256" r:id="rId2"/>
    <p:sldId id="260" r:id="rId3"/>
    <p:sldId id="259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E70F-FA0E-4C08-9349-57063B81B7A4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E9096-3AC6-414B-8312-040ECAF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cannot use </a:t>
            </a:r>
            <a:r>
              <a:rPr lang="en-US" dirty="0" err="1" smtClean="0"/>
              <a:t>Doceri</a:t>
            </a:r>
            <a:r>
              <a:rPr lang="en-US" dirty="0" smtClean="0"/>
              <a:t>  for </a:t>
            </a:r>
            <a:r>
              <a:rPr lang="en-US" smtClean="0"/>
              <a:t>this presentation as</a:t>
            </a:r>
            <a:r>
              <a:rPr lang="en-US" baseline="0" smtClean="0"/>
              <a:t> I </a:t>
            </a:r>
            <a:r>
              <a:rPr lang="en-US" baseline="0" dirty="0" smtClean="0"/>
              <a:t>need an internet connection to play the file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3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earbuds</a:t>
            </a:r>
            <a:r>
              <a:rPr lang="en-US" baseline="0" dirty="0" smtClean="0"/>
              <a:t> for your phone, they may work with the Echo 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be happy</a:t>
            </a:r>
            <a:r>
              <a:rPr lang="en-US" baseline="0" dirty="0" smtClean="0"/>
              <a:t> to send you pdf files of the printable notebooks if you have trouble.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096-3AC6-414B-8312-040ECAF53A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E11A88-1523-475D-A494-56B76E9D207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F47E8A-AB4D-4FB0-9D5A-DAA97FB319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6172200" cy="838200"/>
          </a:xfrm>
        </p:spPr>
        <p:txBody>
          <a:bodyPr/>
          <a:lstStyle/>
          <a:p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1600200"/>
            <a:ext cx="548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 Short Description of How to Use </a:t>
            </a:r>
            <a:r>
              <a:rPr lang="en-US" dirty="0" err="1" smtClean="0"/>
              <a:t>Livescribe</a:t>
            </a:r>
            <a:r>
              <a:rPr lang="en-US" dirty="0" smtClean="0"/>
              <a:t> Pens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754" y="4953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Cathy Welder, Dartmouth College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– Active Learning in Organic Chemistry</a:t>
            </a:r>
          </a:p>
          <a:p>
            <a:r>
              <a:rPr lang="en-US" dirty="0"/>
              <a:t>Atlanta, June 13, 2017</a:t>
            </a:r>
          </a:p>
        </p:txBody>
      </p:sp>
    </p:spTree>
    <p:extLst>
      <p:ext uri="{BB962C8B-B14F-4D97-AF65-F5344CB8AC3E}">
        <p14:creationId xmlns:p14="http://schemas.microsoft.com/office/powerpoint/2010/main" val="2583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3612059" cy="4873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8376"/>
          <a:stretch/>
        </p:blipFill>
        <p:spPr>
          <a:xfrm>
            <a:off x="4038600" y="1090246"/>
            <a:ext cx="4035439" cy="48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Introduction to the Pen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467600" cy="668689"/>
          </a:xfrm>
        </p:spPr>
      </p:pic>
      <p:sp>
        <p:nvSpPr>
          <p:cNvPr id="9" name="TextBox 8"/>
          <p:cNvSpPr txBox="1"/>
          <p:nvPr/>
        </p:nvSpPr>
        <p:spPr>
          <a:xfrm>
            <a:off x="838200" y="1371600"/>
            <a:ext cx="511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are found at the bottom of each page.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993731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prstClr val="black"/>
                </a:solidFill>
              </a:rPr>
              <a:t>Demonstration</a:t>
            </a:r>
            <a:endParaRPr lang="en-US" sz="24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Record 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Transfer to computer (Use Echo Desktop.)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Create </a:t>
            </a:r>
            <a:r>
              <a:rPr lang="en-US" sz="2100" dirty="0" err="1" smtClean="0">
                <a:solidFill>
                  <a:prstClr val="black"/>
                </a:solidFill>
              </a:rPr>
              <a:t>pencast</a:t>
            </a:r>
            <a:r>
              <a:rPr lang="en-US" sz="2100" dirty="0" smtClean="0">
                <a:solidFill>
                  <a:prstClr val="black"/>
                </a:solidFill>
              </a:rPr>
              <a:t> (Select pages and Share.)</a:t>
            </a:r>
          </a:p>
          <a:p>
            <a:pPr marL="640080" lvl="1" indent="-274320">
              <a:spcBef>
                <a:spcPct val="20000"/>
              </a:spcBef>
              <a:buClr>
                <a:srgbClr val="FE8637"/>
              </a:buClr>
              <a:buSzPct val="80000"/>
              <a:buFont typeface="Wingdings 2"/>
              <a:buChar char=""/>
            </a:pPr>
            <a:r>
              <a:rPr lang="en-US" sz="2100" dirty="0" smtClean="0">
                <a:solidFill>
                  <a:prstClr val="black"/>
                </a:solidFill>
              </a:rPr>
              <a:t>Play in browser</a:t>
            </a:r>
          </a:p>
          <a:p>
            <a:pPr indent="-91440">
              <a:spcBef>
                <a:spcPct val="20000"/>
              </a:spcBef>
              <a:buClr>
                <a:srgbClr val="FE8637"/>
              </a:buClr>
              <a:buSzPct val="80000"/>
            </a:pPr>
            <a:endParaRPr lang="en-US" sz="2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Be careful not to cover camera with finger when writing.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Write before you speak.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Bookmarks </a:t>
            </a:r>
            <a:r>
              <a:rPr lang="en-US" dirty="0"/>
              <a:t>put a star on top of the last thing you wrote, partially covering </a:t>
            </a:r>
            <a:r>
              <a:rPr lang="en-US" dirty="0" smtClean="0"/>
              <a:t>it.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3-D Recording Premium Headset ($20) records better sound for Echo </a:t>
            </a:r>
            <a:r>
              <a:rPr lang="en-US" dirty="0" smtClean="0"/>
              <a:t>pens.  (Headset for your phone will likely work, too.)</a:t>
            </a:r>
          </a:p>
        </p:txBody>
      </p:sp>
    </p:spTree>
    <p:extLst>
      <p:ext uri="{BB962C8B-B14F-4D97-AF65-F5344CB8AC3E}">
        <p14:creationId xmlns:p14="http://schemas.microsoft.com/office/powerpoint/2010/main" val="36712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48773082"/>
              </p:ext>
            </p:extLst>
          </p:nvPr>
        </p:nvGraphicFramePr>
        <p:xfrm>
          <a:off x="591312" y="1371600"/>
          <a:ext cx="7467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Echo (2 GB) or </a:t>
                      </a:r>
                      <a:r>
                        <a:rPr lang="en-US" dirty="0" err="1" smtClean="0"/>
                        <a:t>Livescribe</a:t>
                      </a:r>
                      <a:r>
                        <a:rPr lang="en-US" baseline="0" dirty="0" smtClean="0"/>
                        <a:t> 3</a:t>
                      </a:r>
                      <a:r>
                        <a:rPr lang="en-US" dirty="0" smtClean="0"/>
                        <a:t> 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Ink Cartridges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for $7 (Echo)</a:t>
                      </a:r>
                    </a:p>
                    <a:p>
                      <a:r>
                        <a:rPr lang="en-US" dirty="0" smtClean="0"/>
                        <a:t>8 for $10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3-subject</a:t>
                      </a:r>
                      <a:r>
                        <a:rPr lang="en-US" baseline="0" smtClean="0"/>
                        <a:t> notebook </a:t>
                      </a:r>
                      <a:r>
                        <a:rPr lang="en-US" smtClean="0"/>
                        <a:t>(</a:t>
                      </a:r>
                      <a:r>
                        <a:rPr lang="en-US" dirty="0" smtClean="0"/>
                        <a:t>150 sheets)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7467600" cy="715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Costs (Livescribe.com)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82"/>
          <a:stretch/>
        </p:blipFill>
        <p:spPr>
          <a:xfrm>
            <a:off x="1447800" y="3723640"/>
            <a:ext cx="2419048" cy="2693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18220"/>
            <a:ext cx="2352381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010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 GB gives ~ 100 hours of recording time.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Permanently </a:t>
            </a:r>
            <a:r>
              <a:rPr lang="en-US" dirty="0"/>
              <a:t>remove data from the pen by archiving the notebook.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9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Notes are converted to a digital </a:t>
            </a:r>
            <a:r>
              <a:rPr lang="en-US" dirty="0" smtClean="0"/>
              <a:t>format.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Text is searchable, even with poor handwriting!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Pencasts</a:t>
            </a:r>
            <a:r>
              <a:rPr lang="en-US" dirty="0" smtClean="0"/>
              <a:t> can be sent to </a:t>
            </a:r>
            <a:r>
              <a:rPr lang="en-US" dirty="0" err="1" smtClean="0"/>
              <a:t>Evernote</a:t>
            </a:r>
            <a:r>
              <a:rPr lang="en-US" dirty="0" smtClean="0"/>
              <a:t>, Facebook, OneNote, mobile devices, and your computer.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Echo pens work with PC or Mac.  </a:t>
            </a:r>
            <a:r>
              <a:rPr lang="en-US" dirty="0" err="1" smtClean="0"/>
              <a:t>Livescribe</a:t>
            </a:r>
            <a:r>
              <a:rPr lang="en-US" dirty="0" smtClean="0"/>
              <a:t> 3 works with Apple or Android devices.</a:t>
            </a:r>
          </a:p>
        </p:txBody>
      </p:sp>
    </p:spTree>
    <p:extLst>
      <p:ext uri="{BB962C8B-B14F-4D97-AF65-F5344CB8AC3E}">
        <p14:creationId xmlns:p14="http://schemas.microsoft.com/office/powerpoint/2010/main" val="10394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3990" y="106680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Pen is somewhat bulky/heavy.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write in color.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Ink cartridges are small.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 cannot edit. </a:t>
            </a:r>
            <a:r>
              <a:rPr lang="en-US" dirty="0" smtClean="0"/>
              <a:t>(</a:t>
            </a:r>
            <a:r>
              <a:rPr lang="en-US" dirty="0" smtClean="0"/>
              <a:t>Maybe a pro.  </a:t>
            </a:r>
            <a:r>
              <a:rPr lang="en-US" dirty="0" smtClean="0"/>
              <a:t>You </a:t>
            </a:r>
            <a:r>
              <a:rPr lang="en-US" dirty="0" smtClean="0"/>
              <a:t>can pause.)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Difficult to print “printable notepads.” (Use the </a:t>
            </a:r>
            <a:r>
              <a:rPr lang="en-US" dirty="0" smtClean="0">
                <a:solidFill>
                  <a:srgbClr val="FE761A"/>
                </a:solidFill>
              </a:rPr>
              <a:t>Postscript driver</a:t>
            </a:r>
            <a:r>
              <a:rPr lang="en-US" dirty="0" smtClean="0"/>
              <a:t>!)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E761A"/>
                </a:solidFill>
              </a:rPr>
              <a:t>Only </a:t>
            </a:r>
            <a:r>
              <a:rPr lang="en-US" dirty="0">
                <a:solidFill>
                  <a:srgbClr val="FE761A"/>
                </a:solidFill>
              </a:rPr>
              <a:t>one </a:t>
            </a:r>
            <a:r>
              <a:rPr lang="en-US" dirty="0" err="1" smtClean="0">
                <a:solidFill>
                  <a:srgbClr val="FE761A"/>
                </a:solidFill>
              </a:rPr>
              <a:t>pencast</a:t>
            </a:r>
            <a:r>
              <a:rPr lang="en-US" dirty="0" smtClean="0">
                <a:solidFill>
                  <a:srgbClr val="FE761A"/>
                </a:solidFill>
              </a:rPr>
              <a:t> </a:t>
            </a:r>
            <a:r>
              <a:rPr lang="en-US" dirty="0">
                <a:solidFill>
                  <a:srgbClr val="FE761A"/>
                </a:solidFill>
              </a:rPr>
              <a:t>per page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Read </a:t>
            </a:r>
            <a:r>
              <a:rPr lang="en-US" dirty="0"/>
              <a:t>app reviews before purchasing.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2295</TotalTime>
  <Words>359</Words>
  <Application>Microsoft Office PowerPoint</Application>
  <PresentationFormat>On-screen Show (4:3)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Schoolbook</vt:lpstr>
      <vt:lpstr>Wingdings</vt:lpstr>
      <vt:lpstr>Wingdings 2</vt:lpstr>
      <vt:lpstr>Oriel</vt:lpstr>
      <vt:lpstr>Livescribe pens</vt:lpstr>
      <vt:lpstr>Introduction to the Pen</vt:lpstr>
      <vt:lpstr>Introduction to the Pen</vt:lpstr>
      <vt:lpstr>Helpful Hints</vt:lpstr>
      <vt:lpstr>PowerPoint Presentation</vt:lpstr>
      <vt:lpstr>Other Information</vt:lpstr>
      <vt:lpstr>Pros</vt:lpstr>
      <vt:lpstr>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Livescribe pens</dc:title>
  <dc:creator>Catherine O. Welder</dc:creator>
  <cp:lastModifiedBy>Catherine O. Welder</cp:lastModifiedBy>
  <cp:revision>83</cp:revision>
  <dcterms:created xsi:type="dcterms:W3CDTF">2013-06-04T17:10:57Z</dcterms:created>
  <dcterms:modified xsi:type="dcterms:W3CDTF">2017-06-13T04:14:52Z</dcterms:modified>
</cp:coreProperties>
</file>