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881" r:id="rId7"/>
  </p:sldMasterIdLst>
  <p:notesMasterIdLst>
    <p:notesMasterId r:id="rId14"/>
  </p:notesMasterIdLst>
  <p:sldIdLst>
    <p:sldId id="256" r:id="rId8"/>
    <p:sldId id="258" r:id="rId9"/>
    <p:sldId id="257" r:id="rId10"/>
    <p:sldId id="259" r:id="rId11"/>
    <p:sldId id="260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71433-58FF-A547-9467-EF5D8E6F47B9}" type="doc">
      <dgm:prSet loTypeId="urn:microsoft.com/office/officeart/2005/8/layout/cycle8" loCatId="" qsTypeId="urn:microsoft.com/office/officeart/2005/8/quickstyle/simple2" qsCatId="simple" csTypeId="urn:microsoft.com/office/officeart/2005/8/colors/colorful4" csCatId="colorful" phldr="1"/>
      <dgm:spPr/>
    </dgm:pt>
    <dgm:pt modelId="{BEED108D-650A-9249-B6F7-17FEA5D05345}">
      <dgm:prSet phldrT="[Text]"/>
      <dgm:spPr/>
      <dgm:t>
        <a:bodyPr/>
        <a:lstStyle/>
        <a:p>
          <a:r>
            <a:rPr lang="en-US" dirty="0" smtClean="0"/>
            <a:t>Discuss </a:t>
          </a:r>
          <a:r>
            <a:rPr lang="en-US" dirty="0" err="1" smtClean="0"/>
            <a:t>JiTT</a:t>
          </a:r>
          <a:r>
            <a:rPr lang="en-US" dirty="0" smtClean="0"/>
            <a:t> prompt answers</a:t>
          </a:r>
          <a:endParaRPr lang="en-US" dirty="0"/>
        </a:p>
      </dgm:t>
    </dgm:pt>
    <dgm:pt modelId="{DC9C32C9-ED7F-EF4E-A1EE-56149E5BC401}" type="parTrans" cxnId="{E347526E-03D8-E14D-99EC-BFAF27D1E01E}">
      <dgm:prSet/>
      <dgm:spPr/>
      <dgm:t>
        <a:bodyPr/>
        <a:lstStyle/>
        <a:p>
          <a:endParaRPr lang="en-US"/>
        </a:p>
      </dgm:t>
    </dgm:pt>
    <dgm:pt modelId="{0968B2B3-8872-3F44-A975-920CF2DD2D49}" type="sibTrans" cxnId="{E347526E-03D8-E14D-99EC-BFAF27D1E01E}">
      <dgm:prSet/>
      <dgm:spPr/>
      <dgm:t>
        <a:bodyPr/>
        <a:lstStyle/>
        <a:p>
          <a:endParaRPr lang="en-US"/>
        </a:p>
      </dgm:t>
    </dgm:pt>
    <dgm:pt modelId="{89A81D05-2E2B-E44B-B1E3-69ACD10A4421}">
      <dgm:prSet phldrT="[Text]"/>
      <dgm:spPr/>
      <dgm:t>
        <a:bodyPr/>
        <a:lstStyle/>
        <a:p>
          <a:r>
            <a:rPr lang="en-US" dirty="0" smtClean="0"/>
            <a:t>Students work in groups</a:t>
          </a:r>
          <a:endParaRPr lang="en-US" dirty="0"/>
        </a:p>
      </dgm:t>
    </dgm:pt>
    <dgm:pt modelId="{221DBF7A-0283-F34E-9402-9A1A8D0D07CA}" type="parTrans" cxnId="{EAB84EAB-73B8-654F-A873-C9AE36AE66A9}">
      <dgm:prSet/>
      <dgm:spPr/>
      <dgm:t>
        <a:bodyPr/>
        <a:lstStyle/>
        <a:p>
          <a:endParaRPr lang="en-US"/>
        </a:p>
      </dgm:t>
    </dgm:pt>
    <dgm:pt modelId="{8F41C571-9DBF-4949-BEF3-D6364CC041C8}" type="sibTrans" cxnId="{EAB84EAB-73B8-654F-A873-C9AE36AE66A9}">
      <dgm:prSet/>
      <dgm:spPr/>
      <dgm:t>
        <a:bodyPr/>
        <a:lstStyle/>
        <a:p>
          <a:endParaRPr lang="en-US"/>
        </a:p>
      </dgm:t>
    </dgm:pt>
    <dgm:pt modelId="{184B3B44-03C2-3E4D-B733-406220267D42}">
      <dgm:prSet phldrT="[Text]"/>
      <dgm:spPr/>
      <dgm:t>
        <a:bodyPr/>
        <a:lstStyle/>
        <a:p>
          <a:r>
            <a:rPr lang="en-US" dirty="0" smtClean="0"/>
            <a:t>Review group solutions</a:t>
          </a:r>
          <a:endParaRPr lang="en-US" dirty="0"/>
        </a:p>
      </dgm:t>
    </dgm:pt>
    <dgm:pt modelId="{1CDF341D-9F59-0C4E-B451-428BBBE72B66}" type="parTrans" cxnId="{1C9A1822-4010-A443-8D47-6F5E2D1CD05C}">
      <dgm:prSet/>
      <dgm:spPr/>
      <dgm:t>
        <a:bodyPr/>
        <a:lstStyle/>
        <a:p>
          <a:endParaRPr lang="en-US"/>
        </a:p>
      </dgm:t>
    </dgm:pt>
    <dgm:pt modelId="{4F66CB99-3CA6-144E-A8E4-AA1E26EDA0F9}" type="sibTrans" cxnId="{1C9A1822-4010-A443-8D47-6F5E2D1CD05C}">
      <dgm:prSet/>
      <dgm:spPr/>
      <dgm:t>
        <a:bodyPr/>
        <a:lstStyle/>
        <a:p>
          <a:endParaRPr lang="en-US"/>
        </a:p>
      </dgm:t>
    </dgm:pt>
    <dgm:pt modelId="{B4DDEEE7-7B70-C24A-84CF-248D76922150}" type="pres">
      <dgm:prSet presAssocID="{DDB71433-58FF-A547-9467-EF5D8E6F47B9}" presName="compositeShape" presStyleCnt="0">
        <dgm:presLayoutVars>
          <dgm:chMax val="7"/>
          <dgm:dir/>
          <dgm:resizeHandles val="exact"/>
        </dgm:presLayoutVars>
      </dgm:prSet>
      <dgm:spPr/>
    </dgm:pt>
    <dgm:pt modelId="{224816E4-5F23-B045-BD30-C54EF3AB2634}" type="pres">
      <dgm:prSet presAssocID="{DDB71433-58FF-A547-9467-EF5D8E6F47B9}" presName="wedge1" presStyleLbl="node1" presStyleIdx="0" presStyleCnt="3"/>
      <dgm:spPr/>
      <dgm:t>
        <a:bodyPr/>
        <a:lstStyle/>
        <a:p>
          <a:endParaRPr lang="en-US"/>
        </a:p>
      </dgm:t>
    </dgm:pt>
    <dgm:pt modelId="{4EB5D241-4BB3-4946-A6D9-B89E2E95C551}" type="pres">
      <dgm:prSet presAssocID="{DDB71433-58FF-A547-9467-EF5D8E6F47B9}" presName="dummy1a" presStyleCnt="0"/>
      <dgm:spPr/>
    </dgm:pt>
    <dgm:pt modelId="{179E2BFC-4475-704A-9BBD-812BECA29CD7}" type="pres">
      <dgm:prSet presAssocID="{DDB71433-58FF-A547-9467-EF5D8E6F47B9}" presName="dummy1b" presStyleCnt="0"/>
      <dgm:spPr/>
    </dgm:pt>
    <dgm:pt modelId="{F206D9ED-580E-EF44-AF59-5E899FFF532E}" type="pres">
      <dgm:prSet presAssocID="{DDB71433-58FF-A547-9467-EF5D8E6F47B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A09D3-90A0-D440-80F0-5ECBF22E9CC9}" type="pres">
      <dgm:prSet presAssocID="{DDB71433-58FF-A547-9467-EF5D8E6F47B9}" presName="wedge2" presStyleLbl="node1" presStyleIdx="1" presStyleCnt="3"/>
      <dgm:spPr/>
      <dgm:t>
        <a:bodyPr/>
        <a:lstStyle/>
        <a:p>
          <a:endParaRPr lang="en-US"/>
        </a:p>
      </dgm:t>
    </dgm:pt>
    <dgm:pt modelId="{72E20724-F58B-5748-B212-3D826EBA0B44}" type="pres">
      <dgm:prSet presAssocID="{DDB71433-58FF-A547-9467-EF5D8E6F47B9}" presName="dummy2a" presStyleCnt="0"/>
      <dgm:spPr/>
    </dgm:pt>
    <dgm:pt modelId="{A340E5C8-3CB2-0840-8A10-AA124C67AFDE}" type="pres">
      <dgm:prSet presAssocID="{DDB71433-58FF-A547-9467-EF5D8E6F47B9}" presName="dummy2b" presStyleCnt="0"/>
      <dgm:spPr/>
    </dgm:pt>
    <dgm:pt modelId="{0B3A6541-E657-8042-864F-EA5A14AE2594}" type="pres">
      <dgm:prSet presAssocID="{DDB71433-58FF-A547-9467-EF5D8E6F47B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19FA3E-9CF7-5C41-BDBC-2FD76B3DCA41}" type="pres">
      <dgm:prSet presAssocID="{DDB71433-58FF-A547-9467-EF5D8E6F47B9}" presName="wedge3" presStyleLbl="node1" presStyleIdx="2" presStyleCnt="3"/>
      <dgm:spPr/>
      <dgm:t>
        <a:bodyPr/>
        <a:lstStyle/>
        <a:p>
          <a:endParaRPr lang="en-US"/>
        </a:p>
      </dgm:t>
    </dgm:pt>
    <dgm:pt modelId="{04A8D2E5-E0F3-134D-8A55-E7CBC5325438}" type="pres">
      <dgm:prSet presAssocID="{DDB71433-58FF-A547-9467-EF5D8E6F47B9}" presName="dummy3a" presStyleCnt="0"/>
      <dgm:spPr/>
    </dgm:pt>
    <dgm:pt modelId="{BB306C27-43A1-794B-A89E-FD5CE250F08E}" type="pres">
      <dgm:prSet presAssocID="{DDB71433-58FF-A547-9467-EF5D8E6F47B9}" presName="dummy3b" presStyleCnt="0"/>
      <dgm:spPr/>
    </dgm:pt>
    <dgm:pt modelId="{BC2D30A3-BDBD-5E4A-A918-ACCE05F17D72}" type="pres">
      <dgm:prSet presAssocID="{DDB71433-58FF-A547-9467-EF5D8E6F47B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9795E-BF0F-7647-8240-EB28E9C7FE7D}" type="pres">
      <dgm:prSet presAssocID="{0968B2B3-8872-3F44-A975-920CF2DD2D49}" presName="arrowWedge1" presStyleLbl="fgSibTrans2D1" presStyleIdx="0" presStyleCnt="3"/>
      <dgm:spPr/>
    </dgm:pt>
    <dgm:pt modelId="{8C45CF01-010C-6F47-89B0-1AB559352384}" type="pres">
      <dgm:prSet presAssocID="{8F41C571-9DBF-4949-BEF3-D6364CC041C8}" presName="arrowWedge2" presStyleLbl="fgSibTrans2D1" presStyleIdx="1" presStyleCnt="3"/>
      <dgm:spPr/>
    </dgm:pt>
    <dgm:pt modelId="{668A04AE-7657-CD44-AE8A-7504FA0E023A}" type="pres">
      <dgm:prSet presAssocID="{4F66CB99-3CA6-144E-A8E4-AA1E26EDA0F9}" presName="arrowWedge3" presStyleLbl="fgSibTrans2D1" presStyleIdx="2" presStyleCnt="3"/>
      <dgm:spPr/>
    </dgm:pt>
  </dgm:ptLst>
  <dgm:cxnLst>
    <dgm:cxn modelId="{E347526E-03D8-E14D-99EC-BFAF27D1E01E}" srcId="{DDB71433-58FF-A547-9467-EF5D8E6F47B9}" destId="{BEED108D-650A-9249-B6F7-17FEA5D05345}" srcOrd="0" destOrd="0" parTransId="{DC9C32C9-ED7F-EF4E-A1EE-56149E5BC401}" sibTransId="{0968B2B3-8872-3F44-A975-920CF2DD2D49}"/>
    <dgm:cxn modelId="{441EEBAC-A7E5-994F-99AD-C8CEA90E17C8}" type="presOf" srcId="{184B3B44-03C2-3E4D-B733-406220267D42}" destId="{BC2D30A3-BDBD-5E4A-A918-ACCE05F17D72}" srcOrd="1" destOrd="0" presId="urn:microsoft.com/office/officeart/2005/8/layout/cycle8"/>
    <dgm:cxn modelId="{0B51C5AB-F537-894E-95E5-E5873843D6FF}" type="presOf" srcId="{184B3B44-03C2-3E4D-B733-406220267D42}" destId="{4A19FA3E-9CF7-5C41-BDBC-2FD76B3DCA41}" srcOrd="0" destOrd="0" presId="urn:microsoft.com/office/officeart/2005/8/layout/cycle8"/>
    <dgm:cxn modelId="{E6E38A95-2DDF-F44B-9CCD-489ED4A14996}" type="presOf" srcId="{89A81D05-2E2B-E44B-B1E3-69ACD10A4421}" destId="{8B9A09D3-90A0-D440-80F0-5ECBF22E9CC9}" srcOrd="0" destOrd="0" presId="urn:microsoft.com/office/officeart/2005/8/layout/cycle8"/>
    <dgm:cxn modelId="{1C9A1822-4010-A443-8D47-6F5E2D1CD05C}" srcId="{DDB71433-58FF-A547-9467-EF5D8E6F47B9}" destId="{184B3B44-03C2-3E4D-B733-406220267D42}" srcOrd="2" destOrd="0" parTransId="{1CDF341D-9F59-0C4E-B451-428BBBE72B66}" sibTransId="{4F66CB99-3CA6-144E-A8E4-AA1E26EDA0F9}"/>
    <dgm:cxn modelId="{C6DA03C3-CE41-8046-B114-F70F2D708C3A}" type="presOf" srcId="{89A81D05-2E2B-E44B-B1E3-69ACD10A4421}" destId="{0B3A6541-E657-8042-864F-EA5A14AE2594}" srcOrd="1" destOrd="0" presId="urn:microsoft.com/office/officeart/2005/8/layout/cycle8"/>
    <dgm:cxn modelId="{AFE0523E-2B2B-CE47-8692-BC5D1C7A6930}" type="presOf" srcId="{BEED108D-650A-9249-B6F7-17FEA5D05345}" destId="{224816E4-5F23-B045-BD30-C54EF3AB2634}" srcOrd="0" destOrd="0" presId="urn:microsoft.com/office/officeart/2005/8/layout/cycle8"/>
    <dgm:cxn modelId="{BF8A0627-03E3-2D46-9320-763FEAB95F81}" type="presOf" srcId="{DDB71433-58FF-A547-9467-EF5D8E6F47B9}" destId="{B4DDEEE7-7B70-C24A-84CF-248D76922150}" srcOrd="0" destOrd="0" presId="urn:microsoft.com/office/officeart/2005/8/layout/cycle8"/>
    <dgm:cxn modelId="{EAB84EAB-73B8-654F-A873-C9AE36AE66A9}" srcId="{DDB71433-58FF-A547-9467-EF5D8E6F47B9}" destId="{89A81D05-2E2B-E44B-B1E3-69ACD10A4421}" srcOrd="1" destOrd="0" parTransId="{221DBF7A-0283-F34E-9402-9A1A8D0D07CA}" sibTransId="{8F41C571-9DBF-4949-BEF3-D6364CC041C8}"/>
    <dgm:cxn modelId="{20A8D738-7324-3C41-9331-3A239D2A76C1}" type="presOf" srcId="{BEED108D-650A-9249-B6F7-17FEA5D05345}" destId="{F206D9ED-580E-EF44-AF59-5E899FFF532E}" srcOrd="1" destOrd="0" presId="urn:microsoft.com/office/officeart/2005/8/layout/cycle8"/>
    <dgm:cxn modelId="{403583A0-E19B-414F-978A-96F8E6AB6A3A}" type="presParOf" srcId="{B4DDEEE7-7B70-C24A-84CF-248D76922150}" destId="{224816E4-5F23-B045-BD30-C54EF3AB2634}" srcOrd="0" destOrd="0" presId="urn:microsoft.com/office/officeart/2005/8/layout/cycle8"/>
    <dgm:cxn modelId="{F0C83EC0-ABDD-0A4E-ACFA-4C128E55F071}" type="presParOf" srcId="{B4DDEEE7-7B70-C24A-84CF-248D76922150}" destId="{4EB5D241-4BB3-4946-A6D9-B89E2E95C551}" srcOrd="1" destOrd="0" presId="urn:microsoft.com/office/officeart/2005/8/layout/cycle8"/>
    <dgm:cxn modelId="{2BAA0E26-1112-1A48-854B-404B5DEBD996}" type="presParOf" srcId="{B4DDEEE7-7B70-C24A-84CF-248D76922150}" destId="{179E2BFC-4475-704A-9BBD-812BECA29CD7}" srcOrd="2" destOrd="0" presId="urn:microsoft.com/office/officeart/2005/8/layout/cycle8"/>
    <dgm:cxn modelId="{6AC724DD-264C-E240-94A4-CF7D55B1AEDD}" type="presParOf" srcId="{B4DDEEE7-7B70-C24A-84CF-248D76922150}" destId="{F206D9ED-580E-EF44-AF59-5E899FFF532E}" srcOrd="3" destOrd="0" presId="urn:microsoft.com/office/officeart/2005/8/layout/cycle8"/>
    <dgm:cxn modelId="{A6EB8D0A-92F9-AC45-B6C7-F4FD8150C91E}" type="presParOf" srcId="{B4DDEEE7-7B70-C24A-84CF-248D76922150}" destId="{8B9A09D3-90A0-D440-80F0-5ECBF22E9CC9}" srcOrd="4" destOrd="0" presId="urn:microsoft.com/office/officeart/2005/8/layout/cycle8"/>
    <dgm:cxn modelId="{807C95E0-D679-6F41-BF24-2744F5CA907E}" type="presParOf" srcId="{B4DDEEE7-7B70-C24A-84CF-248D76922150}" destId="{72E20724-F58B-5748-B212-3D826EBA0B44}" srcOrd="5" destOrd="0" presId="urn:microsoft.com/office/officeart/2005/8/layout/cycle8"/>
    <dgm:cxn modelId="{8763E6B6-B837-6042-925C-E7C3FD19986A}" type="presParOf" srcId="{B4DDEEE7-7B70-C24A-84CF-248D76922150}" destId="{A340E5C8-3CB2-0840-8A10-AA124C67AFDE}" srcOrd="6" destOrd="0" presId="urn:microsoft.com/office/officeart/2005/8/layout/cycle8"/>
    <dgm:cxn modelId="{F30F9B0B-B34A-274D-986A-E766EBE3BC54}" type="presParOf" srcId="{B4DDEEE7-7B70-C24A-84CF-248D76922150}" destId="{0B3A6541-E657-8042-864F-EA5A14AE2594}" srcOrd="7" destOrd="0" presId="urn:microsoft.com/office/officeart/2005/8/layout/cycle8"/>
    <dgm:cxn modelId="{7C4A79DA-8FA5-C342-B6AA-3DA920D86B96}" type="presParOf" srcId="{B4DDEEE7-7B70-C24A-84CF-248D76922150}" destId="{4A19FA3E-9CF7-5C41-BDBC-2FD76B3DCA41}" srcOrd="8" destOrd="0" presId="urn:microsoft.com/office/officeart/2005/8/layout/cycle8"/>
    <dgm:cxn modelId="{212FCBDC-0185-284C-874A-11A1701F7A93}" type="presParOf" srcId="{B4DDEEE7-7B70-C24A-84CF-248D76922150}" destId="{04A8D2E5-E0F3-134D-8A55-E7CBC5325438}" srcOrd="9" destOrd="0" presId="urn:microsoft.com/office/officeart/2005/8/layout/cycle8"/>
    <dgm:cxn modelId="{A165BFE0-C72A-6F40-8D42-71FF7CAEB33B}" type="presParOf" srcId="{B4DDEEE7-7B70-C24A-84CF-248D76922150}" destId="{BB306C27-43A1-794B-A89E-FD5CE250F08E}" srcOrd="10" destOrd="0" presId="urn:microsoft.com/office/officeart/2005/8/layout/cycle8"/>
    <dgm:cxn modelId="{86A1CA5E-026A-A44C-AD5B-4C8C23A3CCBD}" type="presParOf" srcId="{B4DDEEE7-7B70-C24A-84CF-248D76922150}" destId="{BC2D30A3-BDBD-5E4A-A918-ACCE05F17D72}" srcOrd="11" destOrd="0" presId="urn:microsoft.com/office/officeart/2005/8/layout/cycle8"/>
    <dgm:cxn modelId="{D7B8C0E2-D047-6141-B7A5-0655A2325CC5}" type="presParOf" srcId="{B4DDEEE7-7B70-C24A-84CF-248D76922150}" destId="{8829795E-BF0F-7647-8240-EB28E9C7FE7D}" srcOrd="12" destOrd="0" presId="urn:microsoft.com/office/officeart/2005/8/layout/cycle8"/>
    <dgm:cxn modelId="{3F13E571-BF41-E84F-9BFE-4FCCD05BA83C}" type="presParOf" srcId="{B4DDEEE7-7B70-C24A-84CF-248D76922150}" destId="{8C45CF01-010C-6F47-89B0-1AB559352384}" srcOrd="13" destOrd="0" presId="urn:microsoft.com/office/officeart/2005/8/layout/cycle8"/>
    <dgm:cxn modelId="{CABEAEF3-22A0-934F-8D5B-03666A75A354}" type="presParOf" srcId="{B4DDEEE7-7B70-C24A-84CF-248D76922150}" destId="{668A04AE-7657-CD44-AE8A-7504FA0E023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816E4-5F23-B045-BD30-C54EF3AB2634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Discuss </a:t>
          </a:r>
          <a:r>
            <a:rPr lang="en-US" sz="1700" kern="1200" dirty="0" err="1" smtClean="0"/>
            <a:t>JiTT</a:t>
          </a:r>
          <a:r>
            <a:rPr lang="en-US" sz="1700" kern="1200" dirty="0" smtClean="0"/>
            <a:t> prompt answers</a:t>
          </a:r>
          <a:endParaRPr lang="en-US" sz="1700" kern="1200" dirty="0"/>
        </a:p>
      </dsp:txBody>
      <dsp:txXfrm>
        <a:off x="3210560" y="987551"/>
        <a:ext cx="1219200" cy="1016000"/>
      </dsp:txXfrm>
    </dsp:sp>
    <dsp:sp modelId="{8B9A09D3-90A0-D440-80F0-5ECBF22E9CC9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557276"/>
            <a:satOff val="-6596"/>
            <a:lumOff val="-17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Students work in groups</a:t>
          </a:r>
          <a:endParaRPr lang="en-US" sz="1700" kern="1200" dirty="0"/>
        </a:p>
      </dsp:txBody>
      <dsp:txXfrm>
        <a:off x="2153920" y="2600960"/>
        <a:ext cx="1828800" cy="894080"/>
      </dsp:txXfrm>
    </dsp:sp>
    <dsp:sp modelId="{4A19FA3E-9CF7-5C41-BDBC-2FD76B3DCA41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1114551"/>
            <a:satOff val="-13191"/>
            <a:lumOff val="-34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Review group solutions</a:t>
          </a:r>
          <a:endParaRPr lang="en-US" sz="1700" kern="1200" dirty="0"/>
        </a:p>
      </dsp:txBody>
      <dsp:txXfrm>
        <a:off x="1666240" y="987551"/>
        <a:ext cx="1219200" cy="1016000"/>
      </dsp:txXfrm>
    </dsp:sp>
    <dsp:sp modelId="{8829795E-BF0F-7647-8240-EB28E9C7FE7D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C45CF01-010C-6F47-89B0-1AB559352384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4">
            <a:hueOff val="557276"/>
            <a:satOff val="-6596"/>
            <a:lumOff val="-172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8A04AE-7657-CD44-AE8A-7504FA0E023A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1114551"/>
            <a:satOff val="-13191"/>
            <a:lumOff val="-345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F955B-26AC-5845-97B8-34AAE12CA31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1A6B0-3486-394A-B811-EB9228D60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2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not</a:t>
            </a:r>
            <a:r>
              <a:rPr lang="en-US" baseline="0" dirty="0" smtClean="0"/>
              <a:t> sure how effective this slide will be, since the text is too small for audience members to read.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1A6B0-3486-394A-B811-EB9228D607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7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5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826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66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353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583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7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833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37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7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01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486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870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858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787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912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145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0611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255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199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7279-64A6-2542-8638-93B581992092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4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1447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5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98AA414-1AA5-7D45-9D30-6A6177ECF62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010A19-6F07-4542-B798-AA47155E3B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4086"/>
            <a:ext cx="7772400" cy="2950939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Just-in-Time Teaching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dirty="0" smtClean="0"/>
              <a:t>Learning Objectives </a:t>
            </a:r>
            <a:r>
              <a:rPr lang="en-US" sz="4000" dirty="0"/>
              <a:t>a</a:t>
            </a:r>
            <a:r>
              <a:rPr lang="en-US" sz="4000" dirty="0" smtClean="0"/>
              <a:t>nd </a:t>
            </a:r>
            <a:br>
              <a:rPr lang="en-US" sz="4000" dirty="0" smtClean="0"/>
            </a:br>
            <a:r>
              <a:rPr lang="en-US" sz="4000" dirty="0" smtClean="0"/>
              <a:t>Reading Prompts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89838"/>
            <a:ext cx="7844318" cy="1447290"/>
          </a:xfrm>
        </p:spPr>
        <p:txBody>
          <a:bodyPr/>
          <a:lstStyle/>
          <a:p>
            <a:r>
              <a:rPr lang="en-US" dirty="0" smtClean="0"/>
              <a:t>Jennifer </a:t>
            </a:r>
            <a:r>
              <a:rPr lang="en-US" dirty="0" err="1" smtClean="0"/>
              <a:t>Muzyka</a:t>
            </a:r>
            <a:r>
              <a:rPr lang="en-US" dirty="0" smtClean="0"/>
              <a:t>, Centre College</a:t>
            </a:r>
          </a:p>
          <a:p>
            <a:r>
              <a:rPr lang="en-US" dirty="0" smtClean="0"/>
              <a:t>Justin Houseknecht, Wittenberg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6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38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8695677"/>
              </p:ext>
            </p:extLst>
          </p:nvPr>
        </p:nvGraphicFramePr>
        <p:xfrm>
          <a:off x="15240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2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1668"/>
          </a:xfrm>
        </p:spPr>
        <p:txBody>
          <a:bodyPr>
            <a:normAutofit/>
          </a:bodyPr>
          <a:lstStyle/>
          <a:p>
            <a:r>
              <a:rPr lang="en-US" dirty="0" smtClean="0"/>
              <a:t>Central 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6040"/>
            <a:ext cx="8229600" cy="341012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Most students need assistance to read effectively.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7692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031"/>
          </a:xfrm>
        </p:spPr>
        <p:txBody>
          <a:bodyPr>
            <a:normAutofit/>
          </a:bodyPr>
          <a:lstStyle/>
          <a:p>
            <a:r>
              <a:rPr lang="en-US" dirty="0" smtClean="0"/>
              <a:t>Two Similar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53579"/>
            <a:ext cx="4038600" cy="3872584"/>
          </a:xfrm>
        </p:spPr>
        <p:txBody>
          <a:bodyPr/>
          <a:lstStyle/>
          <a:p>
            <a:r>
              <a:rPr lang="en-US" dirty="0" smtClean="0"/>
              <a:t>Three questions</a:t>
            </a:r>
          </a:p>
          <a:p>
            <a:r>
              <a:rPr lang="en-US" dirty="0" smtClean="0"/>
              <a:t>Focus students’ attention</a:t>
            </a:r>
          </a:p>
          <a:p>
            <a:r>
              <a:rPr lang="en-US" dirty="0" smtClean="0"/>
              <a:t>Last question about student confusion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53579"/>
            <a:ext cx="4038600" cy="3872584"/>
          </a:xfrm>
        </p:spPr>
        <p:txBody>
          <a:bodyPr/>
          <a:lstStyle/>
          <a:p>
            <a:r>
              <a:rPr lang="en-US" dirty="0" smtClean="0"/>
              <a:t>Detailed (1/2 page)</a:t>
            </a:r>
          </a:p>
          <a:p>
            <a:r>
              <a:rPr lang="en-US" dirty="0" smtClean="0"/>
              <a:t>Organization</a:t>
            </a:r>
          </a:p>
          <a:p>
            <a:r>
              <a:rPr lang="en-US" dirty="0" smtClean="0"/>
              <a:t>Study guide</a:t>
            </a:r>
          </a:p>
          <a:p>
            <a:r>
              <a:rPr lang="en-US" dirty="0" smtClean="0"/>
              <a:t>In conjunction with online homework and question about student confusion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042" y="1519513"/>
            <a:ext cx="2958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Reading Prompts</a:t>
            </a:r>
            <a:endParaRPr lang="en-US" sz="28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916638" y="1525098"/>
            <a:ext cx="3358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Learning Objectives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30300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031"/>
          </a:xfrm>
        </p:spPr>
        <p:txBody>
          <a:bodyPr>
            <a:normAutofit/>
          </a:bodyPr>
          <a:lstStyle/>
          <a:p>
            <a:r>
              <a:rPr lang="en-US" dirty="0" smtClean="0"/>
              <a:t>Two Similar Methods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042" y="1519513"/>
            <a:ext cx="2958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Reading Prompts</a:t>
            </a:r>
            <a:endParaRPr lang="en-US" sz="28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916638" y="1525098"/>
            <a:ext cx="3358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Learning Objectives</a:t>
            </a:r>
            <a:endParaRPr lang="en-US" sz="28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141" y="2150809"/>
            <a:ext cx="4542859" cy="356938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2021" y="2150809"/>
            <a:ext cx="3589909" cy="3416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Read sections 5.1 through 5.4 in your textbook.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What does it mean about a sample when it is described as optically active? Your answer should describe how optical activity is determined experimentally as well as structural features of the compound(s) in the sample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Describe briefly how Pasteur separated the two kinds of tartaric acid salts.  Describe his observations about the original sample as well as the two separated samples.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Using the structure editor, draw a compound that is chiral.  Make sure that you show stereochemistry in your drawing.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What did you find most confusing in today’s reading?  If you understood all of today’s reading, what did you find most interesting in the reading?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68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66235"/>
          </a:xfrm>
        </p:spPr>
        <p:txBody>
          <a:bodyPr>
            <a:noAutofit/>
          </a:bodyPr>
          <a:lstStyle/>
          <a:p>
            <a:r>
              <a:rPr lang="en-US" sz="2800" dirty="0" smtClean="0"/>
              <a:t>Write a learning objective and reading prompt, discuss with neighbor</a:t>
            </a:r>
            <a:endParaRPr lang="en-US" sz="28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1911927"/>
            <a:ext cx="7610476" cy="4544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19.1	Naming Aldehydes and Ketones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19.2	Preparing Aldehydes and Ketones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19.3	Oxidation of Aldehydes and Ketones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19.4	Nucleophilic Addition Reactions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19.5	Nucleophilic Addition of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19.6	Nucleophilic Addition of HCN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19.7	Irreversible Addition Reactions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19.8	Nucleophilic Addition of Amines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19.9	Wolff-</a:t>
            </a:r>
            <a:r>
              <a:rPr lang="en-US" dirty="0" err="1" smtClean="0"/>
              <a:t>Kishner</a:t>
            </a:r>
            <a:r>
              <a:rPr lang="en-US" dirty="0" smtClean="0"/>
              <a:t> Reduction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19.10	Nucleophilic Addition of Alcohols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19.11	The Wittig Reaction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19.12	Biological Reductions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19.13	Addition to </a:t>
            </a:r>
            <a:r>
              <a:rPr lang="en-US" dirty="0" err="1" smtClean="0">
                <a:latin typeface="Symbol" panose="05050102010706020507" pitchFamily="18" charset="2"/>
              </a:rPr>
              <a:t>a,b</a:t>
            </a:r>
            <a:r>
              <a:rPr lang="en-US" dirty="0" smtClean="0"/>
              <a:t>-Unsaturated Systems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19.14	Spectroscopy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109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ittPres02">
  <a:themeElements>
    <a:clrScheme name="Custom 2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0FFBFF"/>
      </a:accent6>
      <a:hlink>
        <a:srgbClr val="D2D200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_WittPres0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D2620"/>
      </a:accent1>
      <a:accent2>
        <a:srgbClr val="C0504D"/>
      </a:accent2>
      <a:accent3>
        <a:srgbClr val="9BBB59"/>
      </a:accent3>
      <a:accent4>
        <a:srgbClr val="7D1C18"/>
      </a:accent4>
      <a:accent5>
        <a:srgbClr val="BE2A24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Generic.thmx</Template>
  <TotalTime>0</TotalTime>
  <Words>237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Generic</vt:lpstr>
      <vt:lpstr>WittPres02</vt:lpstr>
      <vt:lpstr>1_Custom Design</vt:lpstr>
      <vt:lpstr>1_Generic</vt:lpstr>
      <vt:lpstr>2_Generic</vt:lpstr>
      <vt:lpstr>1_WittPres02</vt:lpstr>
      <vt:lpstr>Perception</vt:lpstr>
      <vt:lpstr>Just-in-Time Teaching Learning Objectives and  Reading Prompts</vt:lpstr>
      <vt:lpstr>Outline</vt:lpstr>
      <vt:lpstr>Central Premise</vt:lpstr>
      <vt:lpstr>Two Similar Methods</vt:lpstr>
      <vt:lpstr>Two Similar Methods</vt:lpstr>
      <vt:lpstr>Write a learning objective and reading prompt, discuss with neighbor</vt:lpstr>
    </vt:vector>
  </TitlesOfParts>
  <Company>Wittenberg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Just-in-Time Teaching  Learning Objectives  and  Reading Prompts</dc:title>
  <dc:creator>Justin  Houseknecht</dc:creator>
  <cp:lastModifiedBy>Local Administrator</cp:lastModifiedBy>
  <cp:revision>13</cp:revision>
  <dcterms:created xsi:type="dcterms:W3CDTF">2015-06-15T16:13:16Z</dcterms:created>
  <dcterms:modified xsi:type="dcterms:W3CDTF">2015-06-24T10:05:10Z</dcterms:modified>
</cp:coreProperties>
</file>