
<file path=[Content_Types].xml><?xml version="1.0" encoding="utf-8"?>
<Types xmlns="http://schemas.openxmlformats.org/package/2006/content-types">
  <Default Extension="png" ContentType="image/png"/>
  <Default Extension="emf" ContentType="image/x-emf"/>
  <Default Extension="mov" ContentType="vide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67" r:id="rId1"/>
    <p:sldMasterId id="2147483939" r:id="rId2"/>
    <p:sldMasterId id="2147483891" r:id="rId3"/>
    <p:sldMasterId id="2147483951" r:id="rId4"/>
    <p:sldMasterId id="2147483975" r:id="rId5"/>
  </p:sldMasterIdLst>
  <p:notesMasterIdLst>
    <p:notesMasterId r:id="rId26"/>
  </p:notesMasterIdLst>
  <p:handoutMasterIdLst>
    <p:handoutMasterId r:id="rId27"/>
  </p:handoutMasterIdLst>
  <p:sldIdLst>
    <p:sldId id="306" r:id="rId6"/>
    <p:sldId id="291" r:id="rId7"/>
    <p:sldId id="308" r:id="rId8"/>
    <p:sldId id="337" r:id="rId9"/>
    <p:sldId id="339" r:id="rId10"/>
    <p:sldId id="328" r:id="rId11"/>
    <p:sldId id="332" r:id="rId12"/>
    <p:sldId id="333" r:id="rId13"/>
    <p:sldId id="335" r:id="rId14"/>
    <p:sldId id="287" r:id="rId15"/>
    <p:sldId id="311" r:id="rId16"/>
    <p:sldId id="299" r:id="rId17"/>
    <p:sldId id="336" r:id="rId18"/>
    <p:sldId id="329" r:id="rId19"/>
    <p:sldId id="330" r:id="rId20"/>
    <p:sldId id="340" r:id="rId21"/>
    <p:sldId id="313" r:id="rId22"/>
    <p:sldId id="331" r:id="rId23"/>
    <p:sldId id="338" r:id="rId24"/>
    <p:sldId id="315"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996633"/>
    <a:srgbClr val="8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5" autoAdjust="0"/>
    <p:restoredTop sz="99634" autoAdjust="0"/>
  </p:normalViewPr>
  <p:slideViewPr>
    <p:cSldViewPr>
      <p:cViewPr varScale="1">
        <p:scale>
          <a:sx n="74" d="100"/>
          <a:sy n="74" d="100"/>
        </p:scale>
        <p:origin x="-10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notesViewPr>
    <p:cSldViewPr snapToGrid="0" snapToObjects="1">
      <p:cViewPr varScale="1">
        <p:scale>
          <a:sx n="108" d="100"/>
          <a:sy n="108" d="100"/>
        </p:scale>
        <p:origin x="-32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3958C-2E82-094B-A40C-7C5D4B68F17E}" type="doc">
      <dgm:prSet loTypeId="urn:microsoft.com/office/officeart/2005/8/layout/chevron1" loCatId="" qsTypeId="urn:microsoft.com/office/officeart/2005/8/quickstyle/simple4" qsCatId="simple" csTypeId="urn:microsoft.com/office/officeart/2005/8/colors/colorful4" csCatId="colorful" phldr="1"/>
      <dgm:spPr/>
      <dgm:t>
        <a:bodyPr/>
        <a:lstStyle/>
        <a:p>
          <a:endParaRPr lang="en-US"/>
        </a:p>
      </dgm:t>
    </dgm:pt>
    <dgm:pt modelId="{3DF4564E-7EF2-9643-9AF2-514C84571737}">
      <dgm:prSet/>
      <dgm:spPr/>
      <dgm:t>
        <a:bodyPr/>
        <a:lstStyle/>
        <a:p>
          <a:pPr algn="ctr" rtl="0"/>
          <a:r>
            <a:rPr lang="en-US" dirty="0" smtClean="0"/>
            <a:t>Pre-class</a:t>
          </a:r>
          <a:endParaRPr lang="en-US" i="1" dirty="0"/>
        </a:p>
      </dgm:t>
    </dgm:pt>
    <dgm:pt modelId="{D20F25D7-F0EF-FB44-B4AD-5740517F1A13}" type="parTrans" cxnId="{79F01705-4E75-1A47-9D3A-A37BE85B0356}">
      <dgm:prSet/>
      <dgm:spPr/>
      <dgm:t>
        <a:bodyPr/>
        <a:lstStyle/>
        <a:p>
          <a:endParaRPr lang="en-US"/>
        </a:p>
      </dgm:t>
    </dgm:pt>
    <dgm:pt modelId="{9A16A80C-4760-624A-862C-A33BC7DB6272}" type="sibTrans" cxnId="{79F01705-4E75-1A47-9D3A-A37BE85B0356}">
      <dgm:prSet/>
      <dgm:spPr/>
      <dgm:t>
        <a:bodyPr/>
        <a:lstStyle/>
        <a:p>
          <a:endParaRPr lang="en-US"/>
        </a:p>
      </dgm:t>
    </dgm:pt>
    <dgm:pt modelId="{82E98163-5ECC-0744-B0B8-981AD2638741}">
      <dgm:prSet/>
      <dgm:spPr/>
      <dgm:t>
        <a:bodyPr/>
        <a:lstStyle/>
        <a:p>
          <a:pPr algn="ctr" rtl="0"/>
          <a:r>
            <a:rPr lang="en-US" dirty="0" smtClean="0"/>
            <a:t>Class</a:t>
          </a:r>
          <a:endParaRPr lang="en-US" i="1" dirty="0"/>
        </a:p>
      </dgm:t>
    </dgm:pt>
    <dgm:pt modelId="{14B873D3-3945-FC41-A50D-E609B87D0573}" type="parTrans" cxnId="{6FA72B33-AE10-B34A-B31E-C15261C42352}">
      <dgm:prSet/>
      <dgm:spPr/>
      <dgm:t>
        <a:bodyPr/>
        <a:lstStyle/>
        <a:p>
          <a:endParaRPr lang="en-US"/>
        </a:p>
      </dgm:t>
    </dgm:pt>
    <dgm:pt modelId="{D31A6C3D-B8C5-9244-BA97-ED24B59F802E}" type="sibTrans" cxnId="{6FA72B33-AE10-B34A-B31E-C15261C42352}">
      <dgm:prSet/>
      <dgm:spPr/>
      <dgm:t>
        <a:bodyPr/>
        <a:lstStyle/>
        <a:p>
          <a:endParaRPr lang="en-US"/>
        </a:p>
      </dgm:t>
    </dgm:pt>
    <dgm:pt modelId="{97B7C460-4CC3-E84D-BC5D-E70F1B7E2067}">
      <dgm:prSet/>
      <dgm:spPr/>
      <dgm:t>
        <a:bodyPr/>
        <a:lstStyle/>
        <a:p>
          <a:pPr algn="ctr" rtl="0"/>
          <a:r>
            <a:rPr lang="en-US" dirty="0" smtClean="0"/>
            <a:t>Post-class</a:t>
          </a:r>
          <a:endParaRPr lang="en-US" i="1" dirty="0"/>
        </a:p>
      </dgm:t>
    </dgm:pt>
    <dgm:pt modelId="{46FCCCF3-A10F-5E4F-9B39-2D58A36F56EB}" type="parTrans" cxnId="{73F51CBF-56B6-A046-9134-CB1673E23169}">
      <dgm:prSet/>
      <dgm:spPr/>
      <dgm:t>
        <a:bodyPr/>
        <a:lstStyle/>
        <a:p>
          <a:endParaRPr lang="en-US"/>
        </a:p>
      </dgm:t>
    </dgm:pt>
    <dgm:pt modelId="{E62D432D-B503-2C44-AD2C-5EACA87C9613}" type="sibTrans" cxnId="{73F51CBF-56B6-A046-9134-CB1673E23169}">
      <dgm:prSet/>
      <dgm:spPr/>
      <dgm:t>
        <a:bodyPr/>
        <a:lstStyle/>
        <a:p>
          <a:endParaRPr lang="en-US"/>
        </a:p>
      </dgm:t>
    </dgm:pt>
    <dgm:pt modelId="{59B92AF9-4396-A343-A247-910C2F2AF028}" type="pres">
      <dgm:prSet presAssocID="{6D13958C-2E82-094B-A40C-7C5D4B68F17E}" presName="Name0" presStyleCnt="0">
        <dgm:presLayoutVars>
          <dgm:dir/>
          <dgm:animLvl val="lvl"/>
          <dgm:resizeHandles val="exact"/>
        </dgm:presLayoutVars>
      </dgm:prSet>
      <dgm:spPr/>
      <dgm:t>
        <a:bodyPr/>
        <a:lstStyle/>
        <a:p>
          <a:endParaRPr lang="en-US"/>
        </a:p>
      </dgm:t>
    </dgm:pt>
    <dgm:pt modelId="{C45B83CF-2D2D-6A45-A439-28045AB631D5}" type="pres">
      <dgm:prSet presAssocID="{3DF4564E-7EF2-9643-9AF2-514C84571737}" presName="parTxOnly" presStyleLbl="node1" presStyleIdx="0" presStyleCnt="3">
        <dgm:presLayoutVars>
          <dgm:chMax val="0"/>
          <dgm:chPref val="0"/>
          <dgm:bulletEnabled val="1"/>
        </dgm:presLayoutVars>
      </dgm:prSet>
      <dgm:spPr/>
      <dgm:t>
        <a:bodyPr/>
        <a:lstStyle/>
        <a:p>
          <a:endParaRPr lang="en-US"/>
        </a:p>
      </dgm:t>
    </dgm:pt>
    <dgm:pt modelId="{6D7E0BB7-52DF-9842-ADB9-DAFAFE97C7B9}" type="pres">
      <dgm:prSet presAssocID="{9A16A80C-4760-624A-862C-A33BC7DB6272}" presName="parTxOnlySpace" presStyleCnt="0"/>
      <dgm:spPr/>
    </dgm:pt>
    <dgm:pt modelId="{46A30064-EF97-3543-AEB9-F3AD932E7158}" type="pres">
      <dgm:prSet presAssocID="{82E98163-5ECC-0744-B0B8-981AD2638741}" presName="parTxOnly" presStyleLbl="node1" presStyleIdx="1" presStyleCnt="3">
        <dgm:presLayoutVars>
          <dgm:chMax val="0"/>
          <dgm:chPref val="0"/>
          <dgm:bulletEnabled val="1"/>
        </dgm:presLayoutVars>
      </dgm:prSet>
      <dgm:spPr/>
      <dgm:t>
        <a:bodyPr/>
        <a:lstStyle/>
        <a:p>
          <a:endParaRPr lang="en-US"/>
        </a:p>
      </dgm:t>
    </dgm:pt>
    <dgm:pt modelId="{878E1AAA-62C2-1547-9B01-B13695F0E3D3}" type="pres">
      <dgm:prSet presAssocID="{D31A6C3D-B8C5-9244-BA97-ED24B59F802E}" presName="parTxOnlySpace" presStyleCnt="0"/>
      <dgm:spPr/>
    </dgm:pt>
    <dgm:pt modelId="{64D37DE6-0B42-324E-9C40-6A825F7B1832}" type="pres">
      <dgm:prSet presAssocID="{97B7C460-4CC3-E84D-BC5D-E70F1B7E2067}" presName="parTxOnly" presStyleLbl="node1" presStyleIdx="2" presStyleCnt="3">
        <dgm:presLayoutVars>
          <dgm:chMax val="0"/>
          <dgm:chPref val="0"/>
          <dgm:bulletEnabled val="1"/>
        </dgm:presLayoutVars>
      </dgm:prSet>
      <dgm:spPr/>
      <dgm:t>
        <a:bodyPr/>
        <a:lstStyle/>
        <a:p>
          <a:endParaRPr lang="en-US"/>
        </a:p>
      </dgm:t>
    </dgm:pt>
  </dgm:ptLst>
  <dgm:cxnLst>
    <dgm:cxn modelId="{4484A982-3174-7C4C-9F68-B0518738986C}" type="presOf" srcId="{6D13958C-2E82-094B-A40C-7C5D4B68F17E}" destId="{59B92AF9-4396-A343-A247-910C2F2AF028}" srcOrd="0" destOrd="0" presId="urn:microsoft.com/office/officeart/2005/8/layout/chevron1"/>
    <dgm:cxn modelId="{3450592E-961C-A14E-A61C-ED8D20336ECD}" type="presOf" srcId="{82E98163-5ECC-0744-B0B8-981AD2638741}" destId="{46A30064-EF97-3543-AEB9-F3AD932E7158}" srcOrd="0" destOrd="0" presId="urn:microsoft.com/office/officeart/2005/8/layout/chevron1"/>
    <dgm:cxn modelId="{C08C6AB7-B63E-7D41-8191-8941DF91232E}" type="presOf" srcId="{97B7C460-4CC3-E84D-BC5D-E70F1B7E2067}" destId="{64D37DE6-0B42-324E-9C40-6A825F7B1832}" srcOrd="0" destOrd="0" presId="urn:microsoft.com/office/officeart/2005/8/layout/chevron1"/>
    <dgm:cxn modelId="{A5A6F2E9-A22A-5845-82D7-4DC0D432FB68}" type="presOf" srcId="{3DF4564E-7EF2-9643-9AF2-514C84571737}" destId="{C45B83CF-2D2D-6A45-A439-28045AB631D5}" srcOrd="0" destOrd="0" presId="urn:microsoft.com/office/officeart/2005/8/layout/chevron1"/>
    <dgm:cxn modelId="{73F51CBF-56B6-A046-9134-CB1673E23169}" srcId="{6D13958C-2E82-094B-A40C-7C5D4B68F17E}" destId="{97B7C460-4CC3-E84D-BC5D-E70F1B7E2067}" srcOrd="2" destOrd="0" parTransId="{46FCCCF3-A10F-5E4F-9B39-2D58A36F56EB}" sibTransId="{E62D432D-B503-2C44-AD2C-5EACA87C9613}"/>
    <dgm:cxn modelId="{79F01705-4E75-1A47-9D3A-A37BE85B0356}" srcId="{6D13958C-2E82-094B-A40C-7C5D4B68F17E}" destId="{3DF4564E-7EF2-9643-9AF2-514C84571737}" srcOrd="0" destOrd="0" parTransId="{D20F25D7-F0EF-FB44-B4AD-5740517F1A13}" sibTransId="{9A16A80C-4760-624A-862C-A33BC7DB6272}"/>
    <dgm:cxn modelId="{6FA72B33-AE10-B34A-B31E-C15261C42352}" srcId="{6D13958C-2E82-094B-A40C-7C5D4B68F17E}" destId="{82E98163-5ECC-0744-B0B8-981AD2638741}" srcOrd="1" destOrd="0" parTransId="{14B873D3-3945-FC41-A50D-E609B87D0573}" sibTransId="{D31A6C3D-B8C5-9244-BA97-ED24B59F802E}"/>
    <dgm:cxn modelId="{72CBA035-B2D6-D04A-8217-FA57A5795610}" type="presParOf" srcId="{59B92AF9-4396-A343-A247-910C2F2AF028}" destId="{C45B83CF-2D2D-6A45-A439-28045AB631D5}" srcOrd="0" destOrd="0" presId="urn:microsoft.com/office/officeart/2005/8/layout/chevron1"/>
    <dgm:cxn modelId="{7DE67B80-11C6-9D41-AB82-4F9174F9442F}" type="presParOf" srcId="{59B92AF9-4396-A343-A247-910C2F2AF028}" destId="{6D7E0BB7-52DF-9842-ADB9-DAFAFE97C7B9}" srcOrd="1" destOrd="0" presId="urn:microsoft.com/office/officeart/2005/8/layout/chevron1"/>
    <dgm:cxn modelId="{78F51282-BC5E-7340-BC4D-2449F5148E22}" type="presParOf" srcId="{59B92AF9-4396-A343-A247-910C2F2AF028}" destId="{46A30064-EF97-3543-AEB9-F3AD932E7158}" srcOrd="2" destOrd="0" presId="urn:microsoft.com/office/officeart/2005/8/layout/chevron1"/>
    <dgm:cxn modelId="{2A51C688-87B3-8D45-B180-E4982A5818AB}" type="presParOf" srcId="{59B92AF9-4396-A343-A247-910C2F2AF028}" destId="{878E1AAA-62C2-1547-9B01-B13695F0E3D3}" srcOrd="3" destOrd="0" presId="urn:microsoft.com/office/officeart/2005/8/layout/chevron1"/>
    <dgm:cxn modelId="{999A0BD2-994E-2443-AA84-868A091CF858}" type="presParOf" srcId="{59B92AF9-4396-A343-A247-910C2F2AF028}" destId="{64D37DE6-0B42-324E-9C40-6A825F7B1832}"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13958C-2E82-094B-A40C-7C5D4B68F17E}" type="doc">
      <dgm:prSet loTypeId="urn:microsoft.com/office/officeart/2005/8/layout/chevron1" loCatId="" qsTypeId="urn:microsoft.com/office/officeart/2005/8/quickstyle/simple4" qsCatId="simple" csTypeId="urn:microsoft.com/office/officeart/2005/8/colors/colorful4" csCatId="colorful" phldr="1"/>
      <dgm:spPr/>
      <dgm:t>
        <a:bodyPr/>
        <a:lstStyle/>
        <a:p>
          <a:endParaRPr lang="en-US"/>
        </a:p>
      </dgm:t>
    </dgm:pt>
    <dgm:pt modelId="{3DF4564E-7EF2-9643-9AF2-514C84571737}">
      <dgm:prSet/>
      <dgm:spPr/>
      <dgm:t>
        <a:bodyPr/>
        <a:lstStyle/>
        <a:p>
          <a:pPr algn="ctr" rtl="0"/>
          <a:r>
            <a:rPr lang="en-US" dirty="0" smtClean="0"/>
            <a:t>Pre-class</a:t>
          </a:r>
          <a:endParaRPr lang="en-US" i="1" dirty="0"/>
        </a:p>
      </dgm:t>
    </dgm:pt>
    <dgm:pt modelId="{D20F25D7-F0EF-FB44-B4AD-5740517F1A13}" type="parTrans" cxnId="{79F01705-4E75-1A47-9D3A-A37BE85B0356}">
      <dgm:prSet/>
      <dgm:spPr/>
      <dgm:t>
        <a:bodyPr/>
        <a:lstStyle/>
        <a:p>
          <a:endParaRPr lang="en-US"/>
        </a:p>
      </dgm:t>
    </dgm:pt>
    <dgm:pt modelId="{9A16A80C-4760-624A-862C-A33BC7DB6272}" type="sibTrans" cxnId="{79F01705-4E75-1A47-9D3A-A37BE85B0356}">
      <dgm:prSet/>
      <dgm:spPr/>
      <dgm:t>
        <a:bodyPr/>
        <a:lstStyle/>
        <a:p>
          <a:endParaRPr lang="en-US"/>
        </a:p>
      </dgm:t>
    </dgm:pt>
    <dgm:pt modelId="{59B92AF9-4396-A343-A247-910C2F2AF028}" type="pres">
      <dgm:prSet presAssocID="{6D13958C-2E82-094B-A40C-7C5D4B68F17E}" presName="Name0" presStyleCnt="0">
        <dgm:presLayoutVars>
          <dgm:dir/>
          <dgm:animLvl val="lvl"/>
          <dgm:resizeHandles val="exact"/>
        </dgm:presLayoutVars>
      </dgm:prSet>
      <dgm:spPr/>
      <dgm:t>
        <a:bodyPr/>
        <a:lstStyle/>
        <a:p>
          <a:endParaRPr lang="en-US"/>
        </a:p>
      </dgm:t>
    </dgm:pt>
    <dgm:pt modelId="{5885342A-7D1D-F345-AE2B-72413BFE113D}" type="pres">
      <dgm:prSet presAssocID="{3DF4564E-7EF2-9643-9AF2-514C84571737}" presName="parTxOnly" presStyleLbl="node1" presStyleIdx="0" presStyleCnt="1">
        <dgm:presLayoutVars>
          <dgm:chMax val="0"/>
          <dgm:chPref val="0"/>
          <dgm:bulletEnabled val="1"/>
        </dgm:presLayoutVars>
      </dgm:prSet>
      <dgm:spPr/>
      <dgm:t>
        <a:bodyPr/>
        <a:lstStyle/>
        <a:p>
          <a:endParaRPr lang="en-US"/>
        </a:p>
      </dgm:t>
    </dgm:pt>
  </dgm:ptLst>
  <dgm:cxnLst>
    <dgm:cxn modelId="{79F01705-4E75-1A47-9D3A-A37BE85B0356}" srcId="{6D13958C-2E82-094B-A40C-7C5D4B68F17E}" destId="{3DF4564E-7EF2-9643-9AF2-514C84571737}" srcOrd="0" destOrd="0" parTransId="{D20F25D7-F0EF-FB44-B4AD-5740517F1A13}" sibTransId="{9A16A80C-4760-624A-862C-A33BC7DB6272}"/>
    <dgm:cxn modelId="{6355430E-1524-074D-899F-80B8A86C5678}" type="presOf" srcId="{6D13958C-2E82-094B-A40C-7C5D4B68F17E}" destId="{59B92AF9-4396-A343-A247-910C2F2AF028}" srcOrd="0" destOrd="0" presId="urn:microsoft.com/office/officeart/2005/8/layout/chevron1"/>
    <dgm:cxn modelId="{0A014D85-83AA-364C-A7FB-3A5A102E1577}" type="presOf" srcId="{3DF4564E-7EF2-9643-9AF2-514C84571737}" destId="{5885342A-7D1D-F345-AE2B-72413BFE113D}" srcOrd="0" destOrd="0" presId="urn:microsoft.com/office/officeart/2005/8/layout/chevron1"/>
    <dgm:cxn modelId="{B925EBAE-4381-8344-95A2-1FAC715C5A16}" type="presParOf" srcId="{59B92AF9-4396-A343-A247-910C2F2AF028}" destId="{5885342A-7D1D-F345-AE2B-72413BFE113D}"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B71433-58FF-A547-9467-EF5D8E6F47B9}" type="doc">
      <dgm:prSet loTypeId="urn:microsoft.com/office/officeart/2005/8/layout/cycle8" loCatId="" qsTypeId="urn:microsoft.com/office/officeart/2005/8/quickstyle/simple2" qsCatId="simple" csTypeId="urn:microsoft.com/office/officeart/2005/8/colors/colorful4" csCatId="colorful" phldr="1"/>
      <dgm:spPr/>
    </dgm:pt>
    <dgm:pt modelId="{BEED108D-650A-9249-B6F7-17FEA5D05345}">
      <dgm:prSet phldrT="[Text]"/>
      <dgm:spPr/>
      <dgm:t>
        <a:bodyPr/>
        <a:lstStyle/>
        <a:p>
          <a:r>
            <a:rPr lang="en-US" dirty="0" smtClean="0"/>
            <a:t>Discuss </a:t>
          </a:r>
          <a:r>
            <a:rPr lang="en-US" dirty="0" err="1" smtClean="0"/>
            <a:t>JiTT</a:t>
          </a:r>
          <a:r>
            <a:rPr lang="en-US" dirty="0" smtClean="0"/>
            <a:t> prompt answers</a:t>
          </a:r>
          <a:endParaRPr lang="en-US" dirty="0"/>
        </a:p>
      </dgm:t>
    </dgm:pt>
    <dgm:pt modelId="{DC9C32C9-ED7F-EF4E-A1EE-56149E5BC401}" type="parTrans" cxnId="{E347526E-03D8-E14D-99EC-BFAF27D1E01E}">
      <dgm:prSet/>
      <dgm:spPr/>
      <dgm:t>
        <a:bodyPr/>
        <a:lstStyle/>
        <a:p>
          <a:endParaRPr lang="en-US"/>
        </a:p>
      </dgm:t>
    </dgm:pt>
    <dgm:pt modelId="{0968B2B3-8872-3F44-A975-920CF2DD2D49}" type="sibTrans" cxnId="{E347526E-03D8-E14D-99EC-BFAF27D1E01E}">
      <dgm:prSet/>
      <dgm:spPr/>
      <dgm:t>
        <a:bodyPr/>
        <a:lstStyle/>
        <a:p>
          <a:endParaRPr lang="en-US"/>
        </a:p>
      </dgm:t>
    </dgm:pt>
    <dgm:pt modelId="{89A81D05-2E2B-E44B-B1E3-69ACD10A4421}">
      <dgm:prSet phldrT="[Text]"/>
      <dgm:spPr/>
      <dgm:t>
        <a:bodyPr/>
        <a:lstStyle/>
        <a:p>
          <a:r>
            <a:rPr lang="en-US" dirty="0" smtClean="0"/>
            <a:t>Students work in groups</a:t>
          </a:r>
          <a:endParaRPr lang="en-US" dirty="0"/>
        </a:p>
      </dgm:t>
    </dgm:pt>
    <dgm:pt modelId="{221DBF7A-0283-F34E-9402-9A1A8D0D07CA}" type="parTrans" cxnId="{EAB84EAB-73B8-654F-A873-C9AE36AE66A9}">
      <dgm:prSet/>
      <dgm:spPr/>
      <dgm:t>
        <a:bodyPr/>
        <a:lstStyle/>
        <a:p>
          <a:endParaRPr lang="en-US"/>
        </a:p>
      </dgm:t>
    </dgm:pt>
    <dgm:pt modelId="{8F41C571-9DBF-4949-BEF3-D6364CC041C8}" type="sibTrans" cxnId="{EAB84EAB-73B8-654F-A873-C9AE36AE66A9}">
      <dgm:prSet/>
      <dgm:spPr/>
      <dgm:t>
        <a:bodyPr/>
        <a:lstStyle/>
        <a:p>
          <a:endParaRPr lang="en-US"/>
        </a:p>
      </dgm:t>
    </dgm:pt>
    <dgm:pt modelId="{184B3B44-03C2-3E4D-B733-406220267D42}">
      <dgm:prSet phldrT="[Text]"/>
      <dgm:spPr/>
      <dgm:t>
        <a:bodyPr/>
        <a:lstStyle/>
        <a:p>
          <a:r>
            <a:rPr lang="en-US" dirty="0" smtClean="0"/>
            <a:t>Review group solutions</a:t>
          </a:r>
          <a:endParaRPr lang="en-US" dirty="0"/>
        </a:p>
      </dgm:t>
    </dgm:pt>
    <dgm:pt modelId="{1CDF341D-9F59-0C4E-B451-428BBBE72B66}" type="parTrans" cxnId="{1C9A1822-4010-A443-8D47-6F5E2D1CD05C}">
      <dgm:prSet/>
      <dgm:spPr/>
      <dgm:t>
        <a:bodyPr/>
        <a:lstStyle/>
        <a:p>
          <a:endParaRPr lang="en-US"/>
        </a:p>
      </dgm:t>
    </dgm:pt>
    <dgm:pt modelId="{4F66CB99-3CA6-144E-A8E4-AA1E26EDA0F9}" type="sibTrans" cxnId="{1C9A1822-4010-A443-8D47-6F5E2D1CD05C}">
      <dgm:prSet/>
      <dgm:spPr/>
      <dgm:t>
        <a:bodyPr/>
        <a:lstStyle/>
        <a:p>
          <a:endParaRPr lang="en-US"/>
        </a:p>
      </dgm:t>
    </dgm:pt>
    <dgm:pt modelId="{B4DDEEE7-7B70-C24A-84CF-248D76922150}" type="pres">
      <dgm:prSet presAssocID="{DDB71433-58FF-A547-9467-EF5D8E6F47B9}" presName="compositeShape" presStyleCnt="0">
        <dgm:presLayoutVars>
          <dgm:chMax val="7"/>
          <dgm:dir/>
          <dgm:resizeHandles val="exact"/>
        </dgm:presLayoutVars>
      </dgm:prSet>
      <dgm:spPr/>
    </dgm:pt>
    <dgm:pt modelId="{224816E4-5F23-B045-BD30-C54EF3AB2634}" type="pres">
      <dgm:prSet presAssocID="{DDB71433-58FF-A547-9467-EF5D8E6F47B9}" presName="wedge1" presStyleLbl="node1" presStyleIdx="0" presStyleCnt="3"/>
      <dgm:spPr/>
      <dgm:t>
        <a:bodyPr/>
        <a:lstStyle/>
        <a:p>
          <a:endParaRPr lang="en-US"/>
        </a:p>
      </dgm:t>
    </dgm:pt>
    <dgm:pt modelId="{4EB5D241-4BB3-4946-A6D9-B89E2E95C551}" type="pres">
      <dgm:prSet presAssocID="{DDB71433-58FF-A547-9467-EF5D8E6F47B9}" presName="dummy1a" presStyleCnt="0"/>
      <dgm:spPr/>
    </dgm:pt>
    <dgm:pt modelId="{179E2BFC-4475-704A-9BBD-812BECA29CD7}" type="pres">
      <dgm:prSet presAssocID="{DDB71433-58FF-A547-9467-EF5D8E6F47B9}" presName="dummy1b" presStyleCnt="0"/>
      <dgm:spPr/>
    </dgm:pt>
    <dgm:pt modelId="{F206D9ED-580E-EF44-AF59-5E899FFF532E}" type="pres">
      <dgm:prSet presAssocID="{DDB71433-58FF-A547-9467-EF5D8E6F47B9}" presName="wedge1Tx" presStyleLbl="node1" presStyleIdx="0" presStyleCnt="3">
        <dgm:presLayoutVars>
          <dgm:chMax val="0"/>
          <dgm:chPref val="0"/>
          <dgm:bulletEnabled val="1"/>
        </dgm:presLayoutVars>
      </dgm:prSet>
      <dgm:spPr/>
      <dgm:t>
        <a:bodyPr/>
        <a:lstStyle/>
        <a:p>
          <a:endParaRPr lang="en-US"/>
        </a:p>
      </dgm:t>
    </dgm:pt>
    <dgm:pt modelId="{8B9A09D3-90A0-D440-80F0-5ECBF22E9CC9}" type="pres">
      <dgm:prSet presAssocID="{DDB71433-58FF-A547-9467-EF5D8E6F47B9}" presName="wedge2" presStyleLbl="node1" presStyleIdx="1" presStyleCnt="3"/>
      <dgm:spPr/>
      <dgm:t>
        <a:bodyPr/>
        <a:lstStyle/>
        <a:p>
          <a:endParaRPr lang="en-US"/>
        </a:p>
      </dgm:t>
    </dgm:pt>
    <dgm:pt modelId="{72E20724-F58B-5748-B212-3D826EBA0B44}" type="pres">
      <dgm:prSet presAssocID="{DDB71433-58FF-A547-9467-EF5D8E6F47B9}" presName="dummy2a" presStyleCnt="0"/>
      <dgm:spPr/>
    </dgm:pt>
    <dgm:pt modelId="{A340E5C8-3CB2-0840-8A10-AA124C67AFDE}" type="pres">
      <dgm:prSet presAssocID="{DDB71433-58FF-A547-9467-EF5D8E6F47B9}" presName="dummy2b" presStyleCnt="0"/>
      <dgm:spPr/>
    </dgm:pt>
    <dgm:pt modelId="{0B3A6541-E657-8042-864F-EA5A14AE2594}" type="pres">
      <dgm:prSet presAssocID="{DDB71433-58FF-A547-9467-EF5D8E6F47B9}" presName="wedge2Tx" presStyleLbl="node1" presStyleIdx="1" presStyleCnt="3">
        <dgm:presLayoutVars>
          <dgm:chMax val="0"/>
          <dgm:chPref val="0"/>
          <dgm:bulletEnabled val="1"/>
        </dgm:presLayoutVars>
      </dgm:prSet>
      <dgm:spPr/>
      <dgm:t>
        <a:bodyPr/>
        <a:lstStyle/>
        <a:p>
          <a:endParaRPr lang="en-US"/>
        </a:p>
      </dgm:t>
    </dgm:pt>
    <dgm:pt modelId="{4A19FA3E-9CF7-5C41-BDBC-2FD76B3DCA41}" type="pres">
      <dgm:prSet presAssocID="{DDB71433-58FF-A547-9467-EF5D8E6F47B9}" presName="wedge3" presStyleLbl="node1" presStyleIdx="2" presStyleCnt="3"/>
      <dgm:spPr/>
      <dgm:t>
        <a:bodyPr/>
        <a:lstStyle/>
        <a:p>
          <a:endParaRPr lang="en-US"/>
        </a:p>
      </dgm:t>
    </dgm:pt>
    <dgm:pt modelId="{04A8D2E5-E0F3-134D-8A55-E7CBC5325438}" type="pres">
      <dgm:prSet presAssocID="{DDB71433-58FF-A547-9467-EF5D8E6F47B9}" presName="dummy3a" presStyleCnt="0"/>
      <dgm:spPr/>
    </dgm:pt>
    <dgm:pt modelId="{BB306C27-43A1-794B-A89E-FD5CE250F08E}" type="pres">
      <dgm:prSet presAssocID="{DDB71433-58FF-A547-9467-EF5D8E6F47B9}" presName="dummy3b" presStyleCnt="0"/>
      <dgm:spPr/>
    </dgm:pt>
    <dgm:pt modelId="{BC2D30A3-BDBD-5E4A-A918-ACCE05F17D72}" type="pres">
      <dgm:prSet presAssocID="{DDB71433-58FF-A547-9467-EF5D8E6F47B9}" presName="wedge3Tx" presStyleLbl="node1" presStyleIdx="2" presStyleCnt="3">
        <dgm:presLayoutVars>
          <dgm:chMax val="0"/>
          <dgm:chPref val="0"/>
          <dgm:bulletEnabled val="1"/>
        </dgm:presLayoutVars>
      </dgm:prSet>
      <dgm:spPr/>
      <dgm:t>
        <a:bodyPr/>
        <a:lstStyle/>
        <a:p>
          <a:endParaRPr lang="en-US"/>
        </a:p>
      </dgm:t>
    </dgm:pt>
    <dgm:pt modelId="{8829795E-BF0F-7647-8240-EB28E9C7FE7D}" type="pres">
      <dgm:prSet presAssocID="{0968B2B3-8872-3F44-A975-920CF2DD2D49}" presName="arrowWedge1" presStyleLbl="fgSibTrans2D1" presStyleIdx="0" presStyleCnt="3"/>
      <dgm:spPr/>
    </dgm:pt>
    <dgm:pt modelId="{8C45CF01-010C-6F47-89B0-1AB559352384}" type="pres">
      <dgm:prSet presAssocID="{8F41C571-9DBF-4949-BEF3-D6364CC041C8}" presName="arrowWedge2" presStyleLbl="fgSibTrans2D1" presStyleIdx="1" presStyleCnt="3"/>
      <dgm:spPr/>
    </dgm:pt>
    <dgm:pt modelId="{668A04AE-7657-CD44-AE8A-7504FA0E023A}" type="pres">
      <dgm:prSet presAssocID="{4F66CB99-3CA6-144E-A8E4-AA1E26EDA0F9}" presName="arrowWedge3" presStyleLbl="fgSibTrans2D1" presStyleIdx="2" presStyleCnt="3"/>
      <dgm:spPr/>
    </dgm:pt>
  </dgm:ptLst>
  <dgm:cxnLst>
    <dgm:cxn modelId="{5E73F055-9F05-7B48-8A6A-686AB891FA0B}" type="presOf" srcId="{89A81D05-2E2B-E44B-B1E3-69ACD10A4421}" destId="{8B9A09D3-90A0-D440-80F0-5ECBF22E9CC9}" srcOrd="0" destOrd="0" presId="urn:microsoft.com/office/officeart/2005/8/layout/cycle8"/>
    <dgm:cxn modelId="{E347526E-03D8-E14D-99EC-BFAF27D1E01E}" srcId="{DDB71433-58FF-A547-9467-EF5D8E6F47B9}" destId="{BEED108D-650A-9249-B6F7-17FEA5D05345}" srcOrd="0" destOrd="0" parTransId="{DC9C32C9-ED7F-EF4E-A1EE-56149E5BC401}" sibTransId="{0968B2B3-8872-3F44-A975-920CF2DD2D49}"/>
    <dgm:cxn modelId="{FF68C483-32F4-7548-9652-2967715EC31A}" type="presOf" srcId="{BEED108D-650A-9249-B6F7-17FEA5D05345}" destId="{F206D9ED-580E-EF44-AF59-5E899FFF532E}" srcOrd="1" destOrd="0" presId="urn:microsoft.com/office/officeart/2005/8/layout/cycle8"/>
    <dgm:cxn modelId="{5FAD281D-4040-AB46-BB89-4AF590AA91E0}" type="presOf" srcId="{184B3B44-03C2-3E4D-B733-406220267D42}" destId="{4A19FA3E-9CF7-5C41-BDBC-2FD76B3DCA41}" srcOrd="0" destOrd="0" presId="urn:microsoft.com/office/officeart/2005/8/layout/cycle8"/>
    <dgm:cxn modelId="{AF6E1374-A0A7-ED4B-BA2A-2D17AE47B7E4}" type="presOf" srcId="{DDB71433-58FF-A547-9467-EF5D8E6F47B9}" destId="{B4DDEEE7-7B70-C24A-84CF-248D76922150}" srcOrd="0" destOrd="0" presId="urn:microsoft.com/office/officeart/2005/8/layout/cycle8"/>
    <dgm:cxn modelId="{83F1F14B-E7EA-9A49-B6DA-7346C7BDC9C6}" type="presOf" srcId="{89A81D05-2E2B-E44B-B1E3-69ACD10A4421}" destId="{0B3A6541-E657-8042-864F-EA5A14AE2594}" srcOrd="1" destOrd="0" presId="urn:microsoft.com/office/officeart/2005/8/layout/cycle8"/>
    <dgm:cxn modelId="{1C9A1822-4010-A443-8D47-6F5E2D1CD05C}" srcId="{DDB71433-58FF-A547-9467-EF5D8E6F47B9}" destId="{184B3B44-03C2-3E4D-B733-406220267D42}" srcOrd="2" destOrd="0" parTransId="{1CDF341D-9F59-0C4E-B451-428BBBE72B66}" sibTransId="{4F66CB99-3CA6-144E-A8E4-AA1E26EDA0F9}"/>
    <dgm:cxn modelId="{87224F94-3B95-D94A-B3DD-ABB03B63BF59}" type="presOf" srcId="{184B3B44-03C2-3E4D-B733-406220267D42}" destId="{BC2D30A3-BDBD-5E4A-A918-ACCE05F17D72}" srcOrd="1" destOrd="0" presId="urn:microsoft.com/office/officeart/2005/8/layout/cycle8"/>
    <dgm:cxn modelId="{261F0E4C-E613-2B45-8A29-8C7CC6FAAEBE}" type="presOf" srcId="{BEED108D-650A-9249-B6F7-17FEA5D05345}" destId="{224816E4-5F23-B045-BD30-C54EF3AB2634}" srcOrd="0" destOrd="0" presId="urn:microsoft.com/office/officeart/2005/8/layout/cycle8"/>
    <dgm:cxn modelId="{EAB84EAB-73B8-654F-A873-C9AE36AE66A9}" srcId="{DDB71433-58FF-A547-9467-EF5D8E6F47B9}" destId="{89A81D05-2E2B-E44B-B1E3-69ACD10A4421}" srcOrd="1" destOrd="0" parTransId="{221DBF7A-0283-F34E-9402-9A1A8D0D07CA}" sibTransId="{8F41C571-9DBF-4949-BEF3-D6364CC041C8}"/>
    <dgm:cxn modelId="{740FBCBF-6235-A747-85C7-0AAE65852ECB}" type="presParOf" srcId="{B4DDEEE7-7B70-C24A-84CF-248D76922150}" destId="{224816E4-5F23-B045-BD30-C54EF3AB2634}" srcOrd="0" destOrd="0" presId="urn:microsoft.com/office/officeart/2005/8/layout/cycle8"/>
    <dgm:cxn modelId="{0480F6B0-5E2A-F34E-8F5C-EBAFA5649FDD}" type="presParOf" srcId="{B4DDEEE7-7B70-C24A-84CF-248D76922150}" destId="{4EB5D241-4BB3-4946-A6D9-B89E2E95C551}" srcOrd="1" destOrd="0" presId="urn:microsoft.com/office/officeart/2005/8/layout/cycle8"/>
    <dgm:cxn modelId="{8B5C2F06-8B8C-9541-990D-B33961647297}" type="presParOf" srcId="{B4DDEEE7-7B70-C24A-84CF-248D76922150}" destId="{179E2BFC-4475-704A-9BBD-812BECA29CD7}" srcOrd="2" destOrd="0" presId="urn:microsoft.com/office/officeart/2005/8/layout/cycle8"/>
    <dgm:cxn modelId="{3F1A67E1-033C-814A-81A6-DB37F5A85AE5}" type="presParOf" srcId="{B4DDEEE7-7B70-C24A-84CF-248D76922150}" destId="{F206D9ED-580E-EF44-AF59-5E899FFF532E}" srcOrd="3" destOrd="0" presId="urn:microsoft.com/office/officeart/2005/8/layout/cycle8"/>
    <dgm:cxn modelId="{C6817B10-5DB7-7141-9BC3-6631E97ADBB5}" type="presParOf" srcId="{B4DDEEE7-7B70-C24A-84CF-248D76922150}" destId="{8B9A09D3-90A0-D440-80F0-5ECBF22E9CC9}" srcOrd="4" destOrd="0" presId="urn:microsoft.com/office/officeart/2005/8/layout/cycle8"/>
    <dgm:cxn modelId="{7F8C3124-5038-B84A-B39D-B0B56D2B6711}" type="presParOf" srcId="{B4DDEEE7-7B70-C24A-84CF-248D76922150}" destId="{72E20724-F58B-5748-B212-3D826EBA0B44}" srcOrd="5" destOrd="0" presId="urn:microsoft.com/office/officeart/2005/8/layout/cycle8"/>
    <dgm:cxn modelId="{625148EF-161E-2746-B95D-DA5CC01BD91D}" type="presParOf" srcId="{B4DDEEE7-7B70-C24A-84CF-248D76922150}" destId="{A340E5C8-3CB2-0840-8A10-AA124C67AFDE}" srcOrd="6" destOrd="0" presId="urn:microsoft.com/office/officeart/2005/8/layout/cycle8"/>
    <dgm:cxn modelId="{61587288-7F4E-AE4D-9C4C-D5E6D160444F}" type="presParOf" srcId="{B4DDEEE7-7B70-C24A-84CF-248D76922150}" destId="{0B3A6541-E657-8042-864F-EA5A14AE2594}" srcOrd="7" destOrd="0" presId="urn:microsoft.com/office/officeart/2005/8/layout/cycle8"/>
    <dgm:cxn modelId="{D2BC2385-A055-CB4A-A4B1-873C07C7813C}" type="presParOf" srcId="{B4DDEEE7-7B70-C24A-84CF-248D76922150}" destId="{4A19FA3E-9CF7-5C41-BDBC-2FD76B3DCA41}" srcOrd="8" destOrd="0" presId="urn:microsoft.com/office/officeart/2005/8/layout/cycle8"/>
    <dgm:cxn modelId="{CFF9494D-FD26-7645-BB12-CC3DAA968299}" type="presParOf" srcId="{B4DDEEE7-7B70-C24A-84CF-248D76922150}" destId="{04A8D2E5-E0F3-134D-8A55-E7CBC5325438}" srcOrd="9" destOrd="0" presId="urn:microsoft.com/office/officeart/2005/8/layout/cycle8"/>
    <dgm:cxn modelId="{0757B001-5B7F-DD4D-8E04-6876EA9EE0E3}" type="presParOf" srcId="{B4DDEEE7-7B70-C24A-84CF-248D76922150}" destId="{BB306C27-43A1-794B-A89E-FD5CE250F08E}" srcOrd="10" destOrd="0" presId="urn:microsoft.com/office/officeart/2005/8/layout/cycle8"/>
    <dgm:cxn modelId="{7D35C263-888E-A246-AA1D-AB483B2BBB20}" type="presParOf" srcId="{B4DDEEE7-7B70-C24A-84CF-248D76922150}" destId="{BC2D30A3-BDBD-5E4A-A918-ACCE05F17D72}" srcOrd="11" destOrd="0" presId="urn:microsoft.com/office/officeart/2005/8/layout/cycle8"/>
    <dgm:cxn modelId="{2B21AE79-7F0A-764E-8A2F-EE5BEA85B478}" type="presParOf" srcId="{B4DDEEE7-7B70-C24A-84CF-248D76922150}" destId="{8829795E-BF0F-7647-8240-EB28E9C7FE7D}" srcOrd="12" destOrd="0" presId="urn:microsoft.com/office/officeart/2005/8/layout/cycle8"/>
    <dgm:cxn modelId="{FEB25873-DBA6-EF46-92D7-9477B1B91FE8}" type="presParOf" srcId="{B4DDEEE7-7B70-C24A-84CF-248D76922150}" destId="{8C45CF01-010C-6F47-89B0-1AB559352384}" srcOrd="13" destOrd="0" presId="urn:microsoft.com/office/officeart/2005/8/layout/cycle8"/>
    <dgm:cxn modelId="{317BB0AC-93F0-4C45-BB98-E4DD97668A68}" type="presParOf" srcId="{B4DDEEE7-7B70-C24A-84CF-248D76922150}" destId="{668A04AE-7657-CD44-AE8A-7504FA0E023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13958C-2E82-094B-A40C-7C5D4B68F17E}" type="doc">
      <dgm:prSet loTypeId="urn:microsoft.com/office/officeart/2005/8/layout/chevron1" loCatId="" qsTypeId="urn:microsoft.com/office/officeart/2005/8/quickstyle/simple4" qsCatId="simple" csTypeId="urn:microsoft.com/office/officeart/2005/8/colors/colorful4" csCatId="colorful" phldr="1"/>
      <dgm:spPr/>
      <dgm:t>
        <a:bodyPr/>
        <a:lstStyle/>
        <a:p>
          <a:endParaRPr lang="en-US"/>
        </a:p>
      </dgm:t>
    </dgm:pt>
    <dgm:pt modelId="{3DF4564E-7EF2-9643-9AF2-514C84571737}">
      <dgm:prSet/>
      <dgm:spPr>
        <a:solidFill>
          <a:schemeClr val="accent4"/>
        </a:solidFill>
      </dgm:spPr>
      <dgm:t>
        <a:bodyPr/>
        <a:lstStyle/>
        <a:p>
          <a:pPr algn="ctr" rtl="0"/>
          <a:r>
            <a:rPr lang="en-US" dirty="0" smtClean="0"/>
            <a:t>Class</a:t>
          </a:r>
          <a:endParaRPr lang="en-US" i="1" dirty="0"/>
        </a:p>
      </dgm:t>
    </dgm:pt>
    <dgm:pt modelId="{D20F25D7-F0EF-FB44-B4AD-5740517F1A13}" type="parTrans" cxnId="{79F01705-4E75-1A47-9D3A-A37BE85B0356}">
      <dgm:prSet/>
      <dgm:spPr/>
      <dgm:t>
        <a:bodyPr/>
        <a:lstStyle/>
        <a:p>
          <a:endParaRPr lang="en-US"/>
        </a:p>
      </dgm:t>
    </dgm:pt>
    <dgm:pt modelId="{9A16A80C-4760-624A-862C-A33BC7DB6272}" type="sibTrans" cxnId="{79F01705-4E75-1A47-9D3A-A37BE85B0356}">
      <dgm:prSet/>
      <dgm:spPr/>
      <dgm:t>
        <a:bodyPr/>
        <a:lstStyle/>
        <a:p>
          <a:endParaRPr lang="en-US"/>
        </a:p>
      </dgm:t>
    </dgm:pt>
    <dgm:pt modelId="{C1E0D37C-592A-CF4A-BCBA-E2BA630DBA63}">
      <dgm:prSet custT="1"/>
      <dgm:spPr/>
      <dgm:t>
        <a:bodyPr/>
        <a:lstStyle/>
        <a:p>
          <a:pPr algn="l" rtl="0"/>
          <a:r>
            <a:rPr lang="en-US" sz="4400" i="1" dirty="0" smtClean="0"/>
            <a:t>Clarification</a:t>
          </a:r>
          <a:endParaRPr lang="en-US" sz="4400" i="1" dirty="0"/>
        </a:p>
      </dgm:t>
    </dgm:pt>
    <dgm:pt modelId="{440813CB-D793-7F4B-8C9D-D76477749973}" type="parTrans" cxnId="{741656FD-AFE9-DC4F-BD08-95620212B3E1}">
      <dgm:prSet/>
      <dgm:spPr/>
      <dgm:t>
        <a:bodyPr/>
        <a:lstStyle/>
        <a:p>
          <a:endParaRPr lang="en-US"/>
        </a:p>
      </dgm:t>
    </dgm:pt>
    <dgm:pt modelId="{045AF397-0A0A-0942-8EE0-687BD4F7FD69}" type="sibTrans" cxnId="{741656FD-AFE9-DC4F-BD08-95620212B3E1}">
      <dgm:prSet/>
      <dgm:spPr/>
      <dgm:t>
        <a:bodyPr/>
        <a:lstStyle/>
        <a:p>
          <a:endParaRPr lang="en-US"/>
        </a:p>
      </dgm:t>
    </dgm:pt>
    <dgm:pt modelId="{EE0EFE9E-35B4-6341-9471-77D4B6D4DC8C}">
      <dgm:prSet custT="1"/>
      <dgm:spPr/>
      <dgm:t>
        <a:bodyPr/>
        <a:lstStyle/>
        <a:p>
          <a:pPr algn="l" rtl="0"/>
          <a:r>
            <a:rPr lang="en-US" sz="4400" i="1" dirty="0" smtClean="0"/>
            <a:t>Collaboration</a:t>
          </a:r>
          <a:endParaRPr lang="en-US" sz="4400" i="1" dirty="0"/>
        </a:p>
      </dgm:t>
    </dgm:pt>
    <dgm:pt modelId="{24883D5A-7EBC-FB47-8F7A-DF521A7BA805}" type="parTrans" cxnId="{91E2FF85-947D-8B45-87E3-66FA377D69FB}">
      <dgm:prSet/>
      <dgm:spPr/>
      <dgm:t>
        <a:bodyPr/>
        <a:lstStyle/>
        <a:p>
          <a:endParaRPr lang="en-US"/>
        </a:p>
      </dgm:t>
    </dgm:pt>
    <dgm:pt modelId="{9F5D6772-582A-B34D-8426-FD84A0F887D7}" type="sibTrans" cxnId="{91E2FF85-947D-8B45-87E3-66FA377D69FB}">
      <dgm:prSet/>
      <dgm:spPr/>
      <dgm:t>
        <a:bodyPr/>
        <a:lstStyle/>
        <a:p>
          <a:endParaRPr lang="en-US"/>
        </a:p>
      </dgm:t>
    </dgm:pt>
    <dgm:pt modelId="{59B92AF9-4396-A343-A247-910C2F2AF028}" type="pres">
      <dgm:prSet presAssocID="{6D13958C-2E82-094B-A40C-7C5D4B68F17E}" presName="Name0" presStyleCnt="0">
        <dgm:presLayoutVars>
          <dgm:dir/>
          <dgm:animLvl val="lvl"/>
          <dgm:resizeHandles val="exact"/>
        </dgm:presLayoutVars>
      </dgm:prSet>
      <dgm:spPr/>
      <dgm:t>
        <a:bodyPr/>
        <a:lstStyle/>
        <a:p>
          <a:endParaRPr lang="en-US"/>
        </a:p>
      </dgm:t>
    </dgm:pt>
    <dgm:pt modelId="{F8A05DFC-C7D6-5747-B171-96702BBA5E3A}" type="pres">
      <dgm:prSet presAssocID="{3DF4564E-7EF2-9643-9AF2-514C84571737}" presName="composite" presStyleCnt="0"/>
      <dgm:spPr/>
    </dgm:pt>
    <dgm:pt modelId="{1C891EE2-5224-F341-B1D6-7C67423C0CDE}" type="pres">
      <dgm:prSet presAssocID="{3DF4564E-7EF2-9643-9AF2-514C84571737}" presName="parTx" presStyleLbl="node1" presStyleIdx="0" presStyleCnt="1" custScaleX="66667" custScaleY="82415" custLinFactNeighborX="3367" custLinFactNeighborY="-3791">
        <dgm:presLayoutVars>
          <dgm:chMax val="0"/>
          <dgm:chPref val="0"/>
          <dgm:bulletEnabled val="1"/>
        </dgm:presLayoutVars>
      </dgm:prSet>
      <dgm:spPr/>
      <dgm:t>
        <a:bodyPr/>
        <a:lstStyle/>
        <a:p>
          <a:endParaRPr lang="en-US"/>
        </a:p>
      </dgm:t>
    </dgm:pt>
    <dgm:pt modelId="{54141D57-CB8F-DD4B-9FAA-6DAB2D162A43}" type="pres">
      <dgm:prSet presAssocID="{3DF4564E-7EF2-9643-9AF2-514C84571737}" presName="desTx" presStyleLbl="revTx" presStyleIdx="0" presStyleCnt="1" custScaleX="73972" custLinFactNeighborX="-2631" custLinFactNeighborY="-7721">
        <dgm:presLayoutVars>
          <dgm:bulletEnabled val="1"/>
        </dgm:presLayoutVars>
      </dgm:prSet>
      <dgm:spPr/>
      <dgm:t>
        <a:bodyPr/>
        <a:lstStyle/>
        <a:p>
          <a:endParaRPr lang="en-US"/>
        </a:p>
      </dgm:t>
    </dgm:pt>
  </dgm:ptLst>
  <dgm:cxnLst>
    <dgm:cxn modelId="{91E2FF85-947D-8B45-87E3-66FA377D69FB}" srcId="{3DF4564E-7EF2-9643-9AF2-514C84571737}" destId="{EE0EFE9E-35B4-6341-9471-77D4B6D4DC8C}" srcOrd="1" destOrd="0" parTransId="{24883D5A-7EBC-FB47-8F7A-DF521A7BA805}" sibTransId="{9F5D6772-582A-B34D-8426-FD84A0F887D7}"/>
    <dgm:cxn modelId="{741656FD-AFE9-DC4F-BD08-95620212B3E1}" srcId="{3DF4564E-7EF2-9643-9AF2-514C84571737}" destId="{C1E0D37C-592A-CF4A-BCBA-E2BA630DBA63}" srcOrd="0" destOrd="0" parTransId="{440813CB-D793-7F4B-8C9D-D76477749973}" sibTransId="{045AF397-0A0A-0942-8EE0-687BD4F7FD69}"/>
    <dgm:cxn modelId="{32C6E749-CB87-3A44-98F2-3CB8D59EA76C}" type="presOf" srcId="{EE0EFE9E-35B4-6341-9471-77D4B6D4DC8C}" destId="{54141D57-CB8F-DD4B-9FAA-6DAB2D162A43}" srcOrd="0" destOrd="1" presId="urn:microsoft.com/office/officeart/2005/8/layout/chevron1"/>
    <dgm:cxn modelId="{D9D2B24B-6B91-4241-877F-3284406F8E56}" type="presOf" srcId="{3DF4564E-7EF2-9643-9AF2-514C84571737}" destId="{1C891EE2-5224-F341-B1D6-7C67423C0CDE}" srcOrd="0" destOrd="0" presId="urn:microsoft.com/office/officeart/2005/8/layout/chevron1"/>
    <dgm:cxn modelId="{78AA7141-4B22-D746-A931-E40657780589}" type="presOf" srcId="{6D13958C-2E82-094B-A40C-7C5D4B68F17E}" destId="{59B92AF9-4396-A343-A247-910C2F2AF028}" srcOrd="0" destOrd="0" presId="urn:microsoft.com/office/officeart/2005/8/layout/chevron1"/>
    <dgm:cxn modelId="{79F01705-4E75-1A47-9D3A-A37BE85B0356}" srcId="{6D13958C-2E82-094B-A40C-7C5D4B68F17E}" destId="{3DF4564E-7EF2-9643-9AF2-514C84571737}" srcOrd="0" destOrd="0" parTransId="{D20F25D7-F0EF-FB44-B4AD-5740517F1A13}" sibTransId="{9A16A80C-4760-624A-862C-A33BC7DB6272}"/>
    <dgm:cxn modelId="{1045F116-78F8-CC4F-B299-391207933CA9}" type="presOf" srcId="{C1E0D37C-592A-CF4A-BCBA-E2BA630DBA63}" destId="{54141D57-CB8F-DD4B-9FAA-6DAB2D162A43}" srcOrd="0" destOrd="0" presId="urn:microsoft.com/office/officeart/2005/8/layout/chevron1"/>
    <dgm:cxn modelId="{FB206A09-C19C-C749-BD38-BFCA69E935EF}" type="presParOf" srcId="{59B92AF9-4396-A343-A247-910C2F2AF028}" destId="{F8A05DFC-C7D6-5747-B171-96702BBA5E3A}" srcOrd="0" destOrd="0" presId="urn:microsoft.com/office/officeart/2005/8/layout/chevron1"/>
    <dgm:cxn modelId="{356D1AFC-CE54-6E47-A7FA-5490E6FCCD18}" type="presParOf" srcId="{F8A05DFC-C7D6-5747-B171-96702BBA5E3A}" destId="{1C891EE2-5224-F341-B1D6-7C67423C0CDE}" srcOrd="0" destOrd="0" presId="urn:microsoft.com/office/officeart/2005/8/layout/chevron1"/>
    <dgm:cxn modelId="{F0DEC6A1-D71B-0741-BAD9-D275067C96D0}" type="presParOf" srcId="{F8A05DFC-C7D6-5747-B171-96702BBA5E3A}" destId="{54141D57-CB8F-DD4B-9FAA-6DAB2D162A4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13958C-2E82-094B-A40C-7C5D4B68F17E}" type="doc">
      <dgm:prSet loTypeId="urn:microsoft.com/office/officeart/2005/8/layout/chevron1" loCatId="" qsTypeId="urn:microsoft.com/office/officeart/2005/8/quickstyle/simple4" qsCatId="simple" csTypeId="urn:microsoft.com/office/officeart/2005/8/colors/colorful4" csCatId="colorful" phldr="1"/>
      <dgm:spPr/>
      <dgm:t>
        <a:bodyPr/>
        <a:lstStyle/>
        <a:p>
          <a:endParaRPr lang="en-US"/>
        </a:p>
      </dgm:t>
    </dgm:pt>
    <dgm:pt modelId="{3DF4564E-7EF2-9643-9AF2-514C84571737}">
      <dgm:prSet/>
      <dgm:spPr>
        <a:solidFill>
          <a:schemeClr val="accent4">
            <a:lumMod val="75000"/>
          </a:schemeClr>
        </a:solidFill>
      </dgm:spPr>
      <dgm:t>
        <a:bodyPr/>
        <a:lstStyle/>
        <a:p>
          <a:pPr algn="ctr" rtl="0"/>
          <a:r>
            <a:rPr lang="en-US" dirty="0" smtClean="0"/>
            <a:t>Post Class</a:t>
          </a:r>
          <a:endParaRPr lang="en-US" i="1" dirty="0"/>
        </a:p>
      </dgm:t>
    </dgm:pt>
    <dgm:pt modelId="{D20F25D7-F0EF-FB44-B4AD-5740517F1A13}" type="parTrans" cxnId="{79F01705-4E75-1A47-9D3A-A37BE85B0356}">
      <dgm:prSet/>
      <dgm:spPr/>
      <dgm:t>
        <a:bodyPr/>
        <a:lstStyle/>
        <a:p>
          <a:endParaRPr lang="en-US"/>
        </a:p>
      </dgm:t>
    </dgm:pt>
    <dgm:pt modelId="{9A16A80C-4760-624A-862C-A33BC7DB6272}" type="sibTrans" cxnId="{79F01705-4E75-1A47-9D3A-A37BE85B0356}">
      <dgm:prSet/>
      <dgm:spPr/>
      <dgm:t>
        <a:bodyPr/>
        <a:lstStyle/>
        <a:p>
          <a:endParaRPr lang="en-US"/>
        </a:p>
      </dgm:t>
    </dgm:pt>
    <dgm:pt modelId="{C1E0D37C-592A-CF4A-BCBA-E2BA630DBA63}">
      <dgm:prSet custT="1"/>
      <dgm:spPr/>
      <dgm:t>
        <a:bodyPr/>
        <a:lstStyle/>
        <a:p>
          <a:pPr algn="ctr" rtl="0"/>
          <a:r>
            <a:rPr lang="en-US" sz="4400" i="1" dirty="0" smtClean="0"/>
            <a:t>Consolidate</a:t>
          </a:r>
          <a:endParaRPr lang="en-US" sz="6500" i="1" dirty="0"/>
        </a:p>
      </dgm:t>
    </dgm:pt>
    <dgm:pt modelId="{440813CB-D793-7F4B-8C9D-D76477749973}" type="parTrans" cxnId="{741656FD-AFE9-DC4F-BD08-95620212B3E1}">
      <dgm:prSet/>
      <dgm:spPr/>
      <dgm:t>
        <a:bodyPr/>
        <a:lstStyle/>
        <a:p>
          <a:endParaRPr lang="en-US"/>
        </a:p>
      </dgm:t>
    </dgm:pt>
    <dgm:pt modelId="{045AF397-0A0A-0942-8EE0-687BD4F7FD69}" type="sibTrans" cxnId="{741656FD-AFE9-DC4F-BD08-95620212B3E1}">
      <dgm:prSet/>
      <dgm:spPr/>
      <dgm:t>
        <a:bodyPr/>
        <a:lstStyle/>
        <a:p>
          <a:endParaRPr lang="en-US"/>
        </a:p>
      </dgm:t>
    </dgm:pt>
    <dgm:pt modelId="{59B92AF9-4396-A343-A247-910C2F2AF028}" type="pres">
      <dgm:prSet presAssocID="{6D13958C-2E82-094B-A40C-7C5D4B68F17E}" presName="Name0" presStyleCnt="0">
        <dgm:presLayoutVars>
          <dgm:dir/>
          <dgm:animLvl val="lvl"/>
          <dgm:resizeHandles val="exact"/>
        </dgm:presLayoutVars>
      </dgm:prSet>
      <dgm:spPr/>
      <dgm:t>
        <a:bodyPr/>
        <a:lstStyle/>
        <a:p>
          <a:endParaRPr lang="en-US"/>
        </a:p>
      </dgm:t>
    </dgm:pt>
    <dgm:pt modelId="{F8A05DFC-C7D6-5747-B171-96702BBA5E3A}" type="pres">
      <dgm:prSet presAssocID="{3DF4564E-7EF2-9643-9AF2-514C84571737}" presName="composite" presStyleCnt="0"/>
      <dgm:spPr/>
    </dgm:pt>
    <dgm:pt modelId="{1C891EE2-5224-F341-B1D6-7C67423C0CDE}" type="pres">
      <dgm:prSet presAssocID="{3DF4564E-7EF2-9643-9AF2-514C84571737}" presName="parTx" presStyleLbl="node1" presStyleIdx="0" presStyleCnt="1" custScaleX="66667" custScaleY="82415" custLinFactNeighborX="926" custLinFactNeighborY="-4533">
        <dgm:presLayoutVars>
          <dgm:chMax val="0"/>
          <dgm:chPref val="0"/>
          <dgm:bulletEnabled val="1"/>
        </dgm:presLayoutVars>
      </dgm:prSet>
      <dgm:spPr/>
      <dgm:t>
        <a:bodyPr/>
        <a:lstStyle/>
        <a:p>
          <a:endParaRPr lang="en-US"/>
        </a:p>
      </dgm:t>
    </dgm:pt>
    <dgm:pt modelId="{54141D57-CB8F-DD4B-9FAA-6DAB2D162A43}" type="pres">
      <dgm:prSet presAssocID="{3DF4564E-7EF2-9643-9AF2-514C84571737}" presName="desTx" presStyleLbl="revTx" presStyleIdx="0" presStyleCnt="1" custLinFactNeighborX="-9449" custLinFactNeighborY="-16216">
        <dgm:presLayoutVars>
          <dgm:bulletEnabled val="1"/>
        </dgm:presLayoutVars>
      </dgm:prSet>
      <dgm:spPr/>
      <dgm:t>
        <a:bodyPr/>
        <a:lstStyle/>
        <a:p>
          <a:endParaRPr lang="en-US"/>
        </a:p>
      </dgm:t>
    </dgm:pt>
  </dgm:ptLst>
  <dgm:cxnLst>
    <dgm:cxn modelId="{741656FD-AFE9-DC4F-BD08-95620212B3E1}" srcId="{3DF4564E-7EF2-9643-9AF2-514C84571737}" destId="{C1E0D37C-592A-CF4A-BCBA-E2BA630DBA63}" srcOrd="0" destOrd="0" parTransId="{440813CB-D793-7F4B-8C9D-D76477749973}" sibTransId="{045AF397-0A0A-0942-8EE0-687BD4F7FD69}"/>
    <dgm:cxn modelId="{482787E6-8BA8-5C43-89F1-5D720512500A}" type="presOf" srcId="{6D13958C-2E82-094B-A40C-7C5D4B68F17E}" destId="{59B92AF9-4396-A343-A247-910C2F2AF028}" srcOrd="0" destOrd="0" presId="urn:microsoft.com/office/officeart/2005/8/layout/chevron1"/>
    <dgm:cxn modelId="{79F01705-4E75-1A47-9D3A-A37BE85B0356}" srcId="{6D13958C-2E82-094B-A40C-7C5D4B68F17E}" destId="{3DF4564E-7EF2-9643-9AF2-514C84571737}" srcOrd="0" destOrd="0" parTransId="{D20F25D7-F0EF-FB44-B4AD-5740517F1A13}" sibTransId="{9A16A80C-4760-624A-862C-A33BC7DB6272}"/>
    <dgm:cxn modelId="{1D302BC6-9FDF-1648-83B1-A12A93F2E2D1}" type="presOf" srcId="{C1E0D37C-592A-CF4A-BCBA-E2BA630DBA63}" destId="{54141D57-CB8F-DD4B-9FAA-6DAB2D162A43}" srcOrd="0" destOrd="0" presId="urn:microsoft.com/office/officeart/2005/8/layout/chevron1"/>
    <dgm:cxn modelId="{ACCF447F-6354-4647-BBE4-9CEE97EB47AE}" type="presOf" srcId="{3DF4564E-7EF2-9643-9AF2-514C84571737}" destId="{1C891EE2-5224-F341-B1D6-7C67423C0CDE}" srcOrd="0" destOrd="0" presId="urn:microsoft.com/office/officeart/2005/8/layout/chevron1"/>
    <dgm:cxn modelId="{33296217-04D6-5848-8DE3-8129EFEAC44E}" type="presParOf" srcId="{59B92AF9-4396-A343-A247-910C2F2AF028}" destId="{F8A05DFC-C7D6-5747-B171-96702BBA5E3A}" srcOrd="0" destOrd="0" presId="urn:microsoft.com/office/officeart/2005/8/layout/chevron1"/>
    <dgm:cxn modelId="{A0645F6C-1CBD-D74B-A926-D090B385164F}" type="presParOf" srcId="{F8A05DFC-C7D6-5747-B171-96702BBA5E3A}" destId="{1C891EE2-5224-F341-B1D6-7C67423C0CDE}" srcOrd="0" destOrd="0" presId="urn:microsoft.com/office/officeart/2005/8/layout/chevron1"/>
    <dgm:cxn modelId="{ACB161C5-5BF7-3248-88F7-2AB3612640CA}" type="presParOf" srcId="{F8A05DFC-C7D6-5747-B171-96702BBA5E3A}" destId="{54141D57-CB8F-DD4B-9FAA-6DAB2D162A4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B83CF-2D2D-6A45-A439-28045AB631D5}">
      <dsp:nvSpPr>
        <dsp:cNvPr id="0" name=""/>
        <dsp:cNvSpPr/>
      </dsp:nvSpPr>
      <dsp:spPr>
        <a:xfrm>
          <a:off x="2411" y="1017155"/>
          <a:ext cx="2937420" cy="1174968"/>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rtl="0">
            <a:lnSpc>
              <a:spcPct val="90000"/>
            </a:lnSpc>
            <a:spcBef>
              <a:spcPct val="0"/>
            </a:spcBef>
            <a:spcAft>
              <a:spcPct val="35000"/>
            </a:spcAft>
          </a:pPr>
          <a:r>
            <a:rPr lang="en-US" sz="4000" kern="1200" dirty="0" smtClean="0"/>
            <a:t>Pre-class</a:t>
          </a:r>
          <a:endParaRPr lang="en-US" sz="4000" i="1" kern="1200" dirty="0"/>
        </a:p>
      </dsp:txBody>
      <dsp:txXfrm>
        <a:off x="589895" y="1017155"/>
        <a:ext cx="1762452" cy="1174968"/>
      </dsp:txXfrm>
    </dsp:sp>
    <dsp:sp modelId="{46A30064-EF97-3543-AEB9-F3AD932E7158}">
      <dsp:nvSpPr>
        <dsp:cNvPr id="0" name=""/>
        <dsp:cNvSpPr/>
      </dsp:nvSpPr>
      <dsp:spPr>
        <a:xfrm>
          <a:off x="2646089" y="1017155"/>
          <a:ext cx="2937420" cy="1174968"/>
        </a:xfrm>
        <a:prstGeom prst="chevron">
          <a:avLst/>
        </a:prstGeom>
        <a:gradFill rotWithShape="0">
          <a:gsLst>
            <a:gs pos="0">
              <a:schemeClr val="accent4">
                <a:hueOff val="-1231"/>
                <a:satOff val="175"/>
                <a:lumOff val="7549"/>
                <a:alphaOff val="0"/>
                <a:tint val="100000"/>
                <a:shade val="100000"/>
                <a:satMod val="130000"/>
              </a:schemeClr>
            </a:gs>
            <a:gs pos="100000">
              <a:schemeClr val="accent4">
                <a:hueOff val="-1231"/>
                <a:satOff val="175"/>
                <a:lumOff val="754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rtl="0">
            <a:lnSpc>
              <a:spcPct val="90000"/>
            </a:lnSpc>
            <a:spcBef>
              <a:spcPct val="0"/>
            </a:spcBef>
            <a:spcAft>
              <a:spcPct val="35000"/>
            </a:spcAft>
          </a:pPr>
          <a:r>
            <a:rPr lang="en-US" sz="4000" kern="1200" dirty="0" smtClean="0"/>
            <a:t>Class</a:t>
          </a:r>
          <a:endParaRPr lang="en-US" sz="4000" i="1" kern="1200" dirty="0"/>
        </a:p>
      </dsp:txBody>
      <dsp:txXfrm>
        <a:off x="3233573" y="1017155"/>
        <a:ext cx="1762452" cy="1174968"/>
      </dsp:txXfrm>
    </dsp:sp>
    <dsp:sp modelId="{64D37DE6-0B42-324E-9C40-6A825F7B1832}">
      <dsp:nvSpPr>
        <dsp:cNvPr id="0" name=""/>
        <dsp:cNvSpPr/>
      </dsp:nvSpPr>
      <dsp:spPr>
        <a:xfrm>
          <a:off x="5289768" y="1017155"/>
          <a:ext cx="2937420" cy="1174968"/>
        </a:xfrm>
        <a:prstGeom prst="chevron">
          <a:avLst/>
        </a:prstGeom>
        <a:gradFill rotWithShape="0">
          <a:gsLst>
            <a:gs pos="0">
              <a:schemeClr val="accent4">
                <a:hueOff val="-2462"/>
                <a:satOff val="350"/>
                <a:lumOff val="15099"/>
                <a:alphaOff val="0"/>
                <a:tint val="100000"/>
                <a:shade val="100000"/>
                <a:satMod val="130000"/>
              </a:schemeClr>
            </a:gs>
            <a:gs pos="100000">
              <a:schemeClr val="accent4">
                <a:hueOff val="-2462"/>
                <a:satOff val="350"/>
                <a:lumOff val="1509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rtl="0">
            <a:lnSpc>
              <a:spcPct val="90000"/>
            </a:lnSpc>
            <a:spcBef>
              <a:spcPct val="0"/>
            </a:spcBef>
            <a:spcAft>
              <a:spcPct val="35000"/>
            </a:spcAft>
          </a:pPr>
          <a:r>
            <a:rPr lang="en-US" sz="4000" kern="1200" dirty="0" smtClean="0"/>
            <a:t>Post-class</a:t>
          </a:r>
          <a:endParaRPr lang="en-US" sz="4000" i="1" kern="1200" dirty="0"/>
        </a:p>
      </dsp:txBody>
      <dsp:txXfrm>
        <a:off x="5877252" y="1017155"/>
        <a:ext cx="1762452" cy="1174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5342A-7D1D-F345-AE2B-72413BFE113D}">
      <dsp:nvSpPr>
        <dsp:cNvPr id="0" name=""/>
        <dsp:cNvSpPr/>
      </dsp:nvSpPr>
      <dsp:spPr>
        <a:xfrm>
          <a:off x="0" y="533400"/>
          <a:ext cx="4572000" cy="1828800"/>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2032" tIns="84011" rIns="84011" bIns="84011" numCol="1" spcCol="1270" anchor="ctr" anchorCtr="0">
          <a:noAutofit/>
        </a:bodyPr>
        <a:lstStyle/>
        <a:p>
          <a:pPr lvl="0" algn="ctr" defTabSz="2800350" rtl="0">
            <a:lnSpc>
              <a:spcPct val="90000"/>
            </a:lnSpc>
            <a:spcBef>
              <a:spcPct val="0"/>
            </a:spcBef>
            <a:spcAft>
              <a:spcPct val="35000"/>
            </a:spcAft>
          </a:pPr>
          <a:r>
            <a:rPr lang="en-US" sz="6300" kern="1200" dirty="0" smtClean="0"/>
            <a:t>Pre-class</a:t>
          </a:r>
          <a:endParaRPr lang="en-US" sz="6300" i="1" kern="1200" dirty="0"/>
        </a:p>
      </dsp:txBody>
      <dsp:txXfrm>
        <a:off x="914400" y="533400"/>
        <a:ext cx="2743200" cy="1828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816E4-5F23-B045-BD30-C54EF3AB2634}">
      <dsp:nvSpPr>
        <dsp:cNvPr id="0" name=""/>
        <dsp:cNvSpPr/>
      </dsp:nvSpPr>
      <dsp:spPr>
        <a:xfrm>
          <a:off x="1411427" y="264159"/>
          <a:ext cx="3413760" cy="3413760"/>
        </a:xfrm>
        <a:prstGeom prst="pie">
          <a:avLst>
            <a:gd name="adj1" fmla="val 16200000"/>
            <a:gd name="adj2" fmla="val 18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Discuss </a:t>
          </a:r>
          <a:r>
            <a:rPr lang="en-US" sz="1800" kern="1200" dirty="0" err="1" smtClean="0"/>
            <a:t>JiTT</a:t>
          </a:r>
          <a:r>
            <a:rPr lang="en-US" sz="1800" kern="1200" dirty="0" smtClean="0"/>
            <a:t> prompt answers</a:t>
          </a:r>
          <a:endParaRPr lang="en-US" sz="1800" kern="1200" dirty="0"/>
        </a:p>
      </dsp:txBody>
      <dsp:txXfrm>
        <a:off x="3210560" y="987551"/>
        <a:ext cx="1219200" cy="1016000"/>
      </dsp:txXfrm>
    </dsp:sp>
    <dsp:sp modelId="{8B9A09D3-90A0-D440-80F0-5ECBF22E9CC9}">
      <dsp:nvSpPr>
        <dsp:cNvPr id="0" name=""/>
        <dsp:cNvSpPr/>
      </dsp:nvSpPr>
      <dsp:spPr>
        <a:xfrm>
          <a:off x="1341120" y="386079"/>
          <a:ext cx="3413760" cy="3413760"/>
        </a:xfrm>
        <a:prstGeom prst="pie">
          <a:avLst>
            <a:gd name="adj1" fmla="val 1800000"/>
            <a:gd name="adj2" fmla="val 9000000"/>
          </a:avLst>
        </a:prstGeom>
        <a:solidFill>
          <a:schemeClr val="accent4">
            <a:hueOff val="-1231"/>
            <a:satOff val="175"/>
            <a:lumOff val="7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Students work in groups</a:t>
          </a:r>
          <a:endParaRPr lang="en-US" sz="1800" kern="1200" dirty="0"/>
        </a:p>
      </dsp:txBody>
      <dsp:txXfrm>
        <a:off x="2153920" y="2600960"/>
        <a:ext cx="1828800" cy="894080"/>
      </dsp:txXfrm>
    </dsp:sp>
    <dsp:sp modelId="{4A19FA3E-9CF7-5C41-BDBC-2FD76B3DCA41}">
      <dsp:nvSpPr>
        <dsp:cNvPr id="0" name=""/>
        <dsp:cNvSpPr/>
      </dsp:nvSpPr>
      <dsp:spPr>
        <a:xfrm>
          <a:off x="1270812" y="264159"/>
          <a:ext cx="3413760" cy="3413760"/>
        </a:xfrm>
        <a:prstGeom prst="pie">
          <a:avLst>
            <a:gd name="adj1" fmla="val 9000000"/>
            <a:gd name="adj2" fmla="val 16200000"/>
          </a:avLst>
        </a:prstGeom>
        <a:solidFill>
          <a:schemeClr val="accent4">
            <a:hueOff val="-2462"/>
            <a:satOff val="350"/>
            <a:lumOff val="1509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Review group solutions</a:t>
          </a:r>
          <a:endParaRPr lang="en-US" sz="1800" kern="1200" dirty="0"/>
        </a:p>
      </dsp:txBody>
      <dsp:txXfrm>
        <a:off x="1666240" y="987551"/>
        <a:ext cx="1219200" cy="1016000"/>
      </dsp:txXfrm>
    </dsp:sp>
    <dsp:sp modelId="{8829795E-BF0F-7647-8240-EB28E9C7FE7D}">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C45CF01-010C-6F47-89B0-1AB559352384}">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4">
            <a:hueOff val="-1231"/>
            <a:satOff val="175"/>
            <a:lumOff val="754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68A04AE-7657-CD44-AE8A-7504FA0E023A}">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4">
            <a:hueOff val="-2462"/>
            <a:satOff val="350"/>
            <a:lumOff val="1509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91EE2-5224-F341-B1D6-7C67423C0CDE}">
      <dsp:nvSpPr>
        <dsp:cNvPr id="0" name=""/>
        <dsp:cNvSpPr/>
      </dsp:nvSpPr>
      <dsp:spPr>
        <a:xfrm>
          <a:off x="1648676" y="784209"/>
          <a:ext cx="5486427" cy="1518671"/>
        </a:xfrm>
        <a:prstGeom prst="chevron">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rtl="0">
            <a:lnSpc>
              <a:spcPct val="90000"/>
            </a:lnSpc>
            <a:spcBef>
              <a:spcPct val="0"/>
            </a:spcBef>
            <a:spcAft>
              <a:spcPct val="35000"/>
            </a:spcAft>
          </a:pPr>
          <a:r>
            <a:rPr lang="en-US" sz="6500" kern="1200" dirty="0" smtClean="0"/>
            <a:t>Class</a:t>
          </a:r>
          <a:endParaRPr lang="en-US" sz="6500" i="1" kern="1200" dirty="0"/>
        </a:p>
      </dsp:txBody>
      <dsp:txXfrm>
        <a:off x="2408012" y="784209"/>
        <a:ext cx="3967756" cy="1518671"/>
      </dsp:txXfrm>
    </dsp:sp>
    <dsp:sp modelId="{54141D57-CB8F-DD4B-9FAA-6DAB2D162A43}">
      <dsp:nvSpPr>
        <dsp:cNvPr id="0" name=""/>
        <dsp:cNvSpPr/>
      </dsp:nvSpPr>
      <dsp:spPr>
        <a:xfrm>
          <a:off x="1198369" y="2463767"/>
          <a:ext cx="4870079" cy="127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955800" rtl="0">
            <a:lnSpc>
              <a:spcPct val="90000"/>
            </a:lnSpc>
            <a:spcBef>
              <a:spcPct val="0"/>
            </a:spcBef>
            <a:spcAft>
              <a:spcPct val="15000"/>
            </a:spcAft>
            <a:buChar char="••"/>
          </a:pPr>
          <a:r>
            <a:rPr lang="en-US" sz="4400" i="1" kern="1200" dirty="0" smtClean="0"/>
            <a:t>Clarification</a:t>
          </a:r>
          <a:endParaRPr lang="en-US" sz="4400" i="1" kern="1200" dirty="0"/>
        </a:p>
        <a:p>
          <a:pPr marL="285750" lvl="1" indent="-285750" algn="l" defTabSz="1955800" rtl="0">
            <a:lnSpc>
              <a:spcPct val="90000"/>
            </a:lnSpc>
            <a:spcBef>
              <a:spcPct val="0"/>
            </a:spcBef>
            <a:spcAft>
              <a:spcPct val="15000"/>
            </a:spcAft>
            <a:buChar char="••"/>
          </a:pPr>
          <a:r>
            <a:rPr lang="en-US" sz="4400" i="1" kern="1200" dirty="0" smtClean="0"/>
            <a:t>Collaboration</a:t>
          </a:r>
          <a:endParaRPr lang="en-US" sz="4400" i="1" kern="1200" dirty="0"/>
        </a:p>
      </dsp:txBody>
      <dsp:txXfrm>
        <a:off x="1198369" y="2463767"/>
        <a:ext cx="4870079" cy="12796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91EE2-5224-F341-B1D6-7C67423C0CDE}">
      <dsp:nvSpPr>
        <dsp:cNvPr id="0" name=""/>
        <dsp:cNvSpPr/>
      </dsp:nvSpPr>
      <dsp:spPr>
        <a:xfrm>
          <a:off x="2793983" y="968712"/>
          <a:ext cx="3657636" cy="1490603"/>
        </a:xfrm>
        <a:prstGeom prst="chevron">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4026" tIns="68009" rIns="68009" bIns="68009" numCol="1" spcCol="1270" anchor="ctr" anchorCtr="0">
          <a:noAutofit/>
        </a:bodyPr>
        <a:lstStyle/>
        <a:p>
          <a:pPr lvl="0" algn="ctr" defTabSz="2266950" rtl="0">
            <a:lnSpc>
              <a:spcPct val="90000"/>
            </a:lnSpc>
            <a:spcBef>
              <a:spcPct val="0"/>
            </a:spcBef>
            <a:spcAft>
              <a:spcPct val="35000"/>
            </a:spcAft>
          </a:pPr>
          <a:r>
            <a:rPr lang="en-US" sz="5100" kern="1200" dirty="0" smtClean="0"/>
            <a:t>Post Class</a:t>
          </a:r>
          <a:endParaRPr lang="en-US" sz="5100" i="1" kern="1200" dirty="0"/>
        </a:p>
      </dsp:txBody>
      <dsp:txXfrm>
        <a:off x="3539285" y="968712"/>
        <a:ext cx="2167033" cy="1490603"/>
      </dsp:txXfrm>
    </dsp:sp>
    <dsp:sp modelId="{54141D57-CB8F-DD4B-9FAA-6DAB2D162A43}">
      <dsp:nvSpPr>
        <dsp:cNvPr id="0" name=""/>
        <dsp:cNvSpPr/>
      </dsp:nvSpPr>
      <dsp:spPr>
        <a:xfrm>
          <a:off x="1414053" y="2578765"/>
          <a:ext cx="4389141" cy="91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ctr" defTabSz="1955800" rtl="0">
            <a:lnSpc>
              <a:spcPct val="90000"/>
            </a:lnSpc>
            <a:spcBef>
              <a:spcPct val="0"/>
            </a:spcBef>
            <a:spcAft>
              <a:spcPct val="15000"/>
            </a:spcAft>
            <a:buChar char="••"/>
          </a:pPr>
          <a:r>
            <a:rPr lang="en-US" sz="4400" i="1" kern="1200" dirty="0" smtClean="0"/>
            <a:t>Consolidate</a:t>
          </a:r>
          <a:endParaRPr lang="en-US" sz="6500" i="1" kern="1200" dirty="0"/>
        </a:p>
      </dsp:txBody>
      <dsp:txXfrm>
        <a:off x="1414053" y="2578765"/>
        <a:ext cx="4389141" cy="918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F9CB39B-1730-42AF-8776-781F6F775073}" type="datetimeFigureOut">
              <a:rPr lang="en-US" altLang="en-US"/>
              <a:pPr/>
              <a:t>6/23/2015</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4031881-D211-4D07-A2CB-41DEB5173DE1}" type="slidenum">
              <a:rPr lang="en-US" altLang="en-US"/>
              <a:pPr/>
              <a:t>‹#›</a:t>
            </a:fld>
            <a:endParaRPr lang="en-US" altLang="en-US" dirty="0"/>
          </a:p>
        </p:txBody>
      </p:sp>
    </p:spTree>
    <p:extLst>
      <p:ext uri="{BB962C8B-B14F-4D97-AF65-F5344CB8AC3E}">
        <p14:creationId xmlns:p14="http://schemas.microsoft.com/office/powerpoint/2010/main" val="2484344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8208B248-CF86-4160-9145-28EA28570C74}" type="slidenum">
              <a:rPr lang="en-US" altLang="en-US"/>
              <a:pPr/>
              <a:t>‹#›</a:t>
            </a:fld>
            <a:endParaRPr lang="en-US" altLang="en-US" dirty="0"/>
          </a:p>
        </p:txBody>
      </p:sp>
    </p:spTree>
    <p:extLst>
      <p:ext uri="{BB962C8B-B14F-4D97-AF65-F5344CB8AC3E}">
        <p14:creationId xmlns:p14="http://schemas.microsoft.com/office/powerpoint/2010/main" val="1670975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268400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96859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41443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47825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87415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57279-64A6-2542-8638-93B581992092}"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2480982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57279-64A6-2542-8638-93B581992092}"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2556566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57279-64A6-2542-8638-93B581992092}" type="datetimeFigureOut">
              <a:rPr lang="en-US" smtClean="0"/>
              <a:t>6/23/2015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2749535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57279-64A6-2542-8638-93B581992092}" type="datetimeFigureOut">
              <a:rPr lang="en-US" smtClean="0"/>
              <a:t>6/23/2015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505558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57279-64A6-2542-8638-93B581992092}" type="datetimeFigureOut">
              <a:rPr lang="en-US" smtClean="0"/>
              <a:t>6/23/2015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310178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57279-64A6-2542-8638-93B581992092}"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72568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2893040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57279-64A6-2542-8638-93B581992092}"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131737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247914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821957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2684003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2893040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FE565-3E6C-134F-A23F-D1AA7EBBB2C6}"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359838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1FE565-3E6C-134F-A23F-D1AA7EBBB2C6}"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1491918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1FE565-3E6C-134F-A23F-D1AA7EBBB2C6}" type="datetimeFigureOut">
              <a:rPr lang="en-US" smtClean="0"/>
              <a:t>6/23/2015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212831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1FE565-3E6C-134F-A23F-D1AA7EBBB2C6}" type="datetimeFigureOut">
              <a:rPr lang="en-US" smtClean="0"/>
              <a:t>6/23/2015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946722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FE565-3E6C-134F-A23F-D1AA7EBBB2C6}" type="datetimeFigureOut">
              <a:rPr lang="en-US" smtClean="0"/>
              <a:t>6/23/2015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98545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FE565-3E6C-134F-A23F-D1AA7EBBB2C6}"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359838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FE565-3E6C-134F-A23F-D1AA7EBBB2C6}"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613430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FE565-3E6C-134F-A23F-D1AA7EBBB2C6}"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1470553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968591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414431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2684003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2893040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57279-64A6-2542-8638-93B581992092}"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359838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57279-64A6-2542-8638-93B581992092}"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491918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57279-64A6-2542-8638-93B581992092}" type="datetimeFigureOut">
              <a:rPr lang="en-US" smtClean="0"/>
              <a:t>6/23/2015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212831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57279-64A6-2542-8638-93B581992092}" type="datetimeFigureOut">
              <a:rPr lang="en-US" smtClean="0"/>
              <a:t>6/23/2015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94672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1FE565-3E6C-134F-A23F-D1AA7EBBB2C6}"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1491918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57279-64A6-2542-8638-93B581992092}" type="datetimeFigureOut">
              <a:rPr lang="en-US" smtClean="0"/>
              <a:t>6/23/2015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985452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57279-64A6-2542-8638-93B581992092}"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613430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57279-64A6-2542-8638-93B581992092}"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470553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968591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414431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2390D7-85A8-7B40-8F58-887C50A63A18}"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3598901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390D7-85A8-7B40-8F58-887C50A63A18}"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2112448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2390D7-85A8-7B40-8F58-887C50A63A18}"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527687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2390D7-85A8-7B40-8F58-887C50A63A18}"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418788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2390D7-85A8-7B40-8F58-887C50A63A18}" type="datetimeFigureOut">
              <a:rPr lang="en-US" smtClean="0"/>
              <a:t>6/23/2015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413598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1FE565-3E6C-134F-A23F-D1AA7EBBB2C6}" type="datetimeFigureOut">
              <a:rPr lang="en-US" smtClean="0"/>
              <a:t>6/23/2015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2128313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2390D7-85A8-7B40-8F58-887C50A63A18}" type="datetimeFigureOut">
              <a:rPr lang="en-US" smtClean="0"/>
              <a:t>6/23/2015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4720787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390D7-85A8-7B40-8F58-887C50A63A18}" type="datetimeFigureOut">
              <a:rPr lang="en-US" smtClean="0"/>
              <a:t>6/23/2015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35287912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390D7-85A8-7B40-8F58-887C50A63A18}"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3736314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390D7-85A8-7B40-8F58-887C50A63A18}"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931006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390D7-85A8-7B40-8F58-887C50A63A18}"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5492255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390D7-85A8-7B40-8F58-887C50A63A18}"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339271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1FE565-3E6C-134F-A23F-D1AA7EBBB2C6}" type="datetimeFigureOut">
              <a:rPr lang="en-US" smtClean="0"/>
              <a:t>6/23/2015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946722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FE565-3E6C-134F-A23F-D1AA7EBBB2C6}" type="datetimeFigureOut">
              <a:rPr lang="en-US" smtClean="0"/>
              <a:t>6/23/2015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985452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FE565-3E6C-134F-A23F-D1AA7EBBB2C6}"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61343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FE565-3E6C-134F-A23F-D1AA7EBBB2C6}"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147055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FE565-3E6C-134F-A23F-D1AA7EBBB2C6}" type="datetimeFigureOut">
              <a:rPr lang="en-US" smtClean="0"/>
              <a:t>6/23/2015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64F50-3D51-314C-95A8-F0075E301723}" type="slidenum">
              <a:rPr lang="en-US" smtClean="0"/>
              <a:t>‹#›</a:t>
            </a:fld>
            <a:endParaRPr lang="en-US"/>
          </a:p>
        </p:txBody>
      </p:sp>
    </p:spTree>
    <p:extLst>
      <p:ext uri="{BB962C8B-B14F-4D97-AF65-F5344CB8AC3E}">
        <p14:creationId xmlns:p14="http://schemas.microsoft.com/office/powerpoint/2010/main" val="434076611"/>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57279-64A6-2542-8638-93B581992092}" type="datetimeFigureOut">
              <a:rPr lang="en-US" smtClean="0"/>
              <a:t>6/23/2015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64713-1E92-9147-B414-7CD95FB1E5A3}" type="slidenum">
              <a:rPr lang="en-US" smtClean="0"/>
              <a:t>‹#›</a:t>
            </a:fld>
            <a:endParaRPr lang="en-US"/>
          </a:p>
        </p:txBody>
      </p:sp>
    </p:spTree>
    <p:extLst>
      <p:ext uri="{BB962C8B-B14F-4D97-AF65-F5344CB8AC3E}">
        <p14:creationId xmlns:p14="http://schemas.microsoft.com/office/powerpoint/2010/main" val="1019047596"/>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FE565-3E6C-134F-A23F-D1AA7EBBB2C6}" type="datetimeFigureOut">
              <a:rPr lang="en-US" smtClean="0"/>
              <a:t>6/23/2015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64F50-3D51-314C-95A8-F0075E301723}" type="slidenum">
              <a:rPr lang="en-US" smtClean="0"/>
              <a:t>‹#›</a:t>
            </a:fld>
            <a:endParaRPr lang="en-US"/>
          </a:p>
        </p:txBody>
      </p:sp>
      <p:sp>
        <p:nvSpPr>
          <p:cNvPr id="7" name="Rectangle 6"/>
          <p:cNvSpPr/>
          <p:nvPr/>
        </p:nvSpPr>
        <p:spPr>
          <a:xfrm>
            <a:off x="228600" y="1066800"/>
            <a:ext cx="8763000" cy="152400"/>
          </a:xfrm>
          <a:prstGeom prst="rect">
            <a:avLst/>
          </a:prstGeom>
          <a:gradFill flip="none" rotWithShape="1">
            <a:gsLst>
              <a:gs pos="0">
                <a:srgbClr val="FF0000"/>
              </a:gs>
              <a:gs pos="71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28600" y="1447800"/>
            <a:ext cx="8763000" cy="152400"/>
          </a:xfrm>
          <a:prstGeom prst="rect">
            <a:avLst/>
          </a:prstGeom>
          <a:gradFill flip="none" rotWithShape="1">
            <a:gsLst>
              <a:gs pos="0">
                <a:srgbClr val="FF0000"/>
              </a:gs>
              <a:gs pos="71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076611"/>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FE565-3E6C-134F-A23F-D1AA7EBBB2C6}" type="datetimeFigureOut">
              <a:rPr lang="en-US" smtClean="0"/>
              <a:t>6/23/2015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64F50-3D51-314C-95A8-F0075E301723}" type="slidenum">
              <a:rPr lang="en-US" smtClean="0"/>
              <a:t>‹#›</a:t>
            </a:fld>
            <a:endParaRPr lang="en-US"/>
          </a:p>
        </p:txBody>
      </p:sp>
      <p:sp>
        <p:nvSpPr>
          <p:cNvPr id="7" name="Rectangle 6"/>
          <p:cNvSpPr/>
          <p:nvPr/>
        </p:nvSpPr>
        <p:spPr>
          <a:xfrm>
            <a:off x="228600" y="1066800"/>
            <a:ext cx="8763000" cy="152400"/>
          </a:xfrm>
          <a:prstGeom prst="rect">
            <a:avLst/>
          </a:prstGeom>
          <a:gradFill flip="none" rotWithShape="1">
            <a:gsLst>
              <a:gs pos="0">
                <a:srgbClr val="FF0000"/>
              </a:gs>
              <a:gs pos="71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07661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FE565-3E6C-134F-A23F-D1AA7EBBB2C6}" type="datetimeFigureOut">
              <a:rPr lang="en-US" smtClean="0"/>
              <a:t>6/23/2015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64F50-3D51-314C-95A8-F0075E301723}" type="slidenum">
              <a:rPr lang="en-US" smtClean="0"/>
              <a:t>‹#›</a:t>
            </a:fld>
            <a:endParaRPr lang="en-US"/>
          </a:p>
        </p:txBody>
      </p:sp>
    </p:spTree>
    <p:extLst>
      <p:ext uri="{BB962C8B-B14F-4D97-AF65-F5344CB8AC3E}">
        <p14:creationId xmlns:p14="http://schemas.microsoft.com/office/powerpoint/2010/main" val="2333051734"/>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76401"/>
            <a:ext cx="8763000" cy="3124200"/>
          </a:xfrm>
        </p:spPr>
        <p:txBody>
          <a:bodyPr anchor="t">
            <a:normAutofit fontScale="90000"/>
          </a:bodyPr>
          <a:lstStyle/>
          <a:p>
            <a:r>
              <a:rPr lang="en-US" sz="6000" dirty="0" smtClean="0"/>
              <a:t>Just-In-Time Teaching</a:t>
            </a:r>
            <a:br>
              <a:rPr lang="en-US" sz="6000" dirty="0" smtClean="0"/>
            </a:br>
            <a:r>
              <a:rPr lang="en-US" sz="6000" dirty="0" smtClean="0"/>
              <a:t> at Wittenberg University</a:t>
            </a:r>
            <a:br>
              <a:rPr lang="en-US" sz="6000" dirty="0" smtClean="0"/>
            </a:br>
            <a:r>
              <a:rPr lang="en-US" sz="6000" dirty="0" smtClean="0"/>
              <a:t/>
            </a:r>
            <a:br>
              <a:rPr lang="en-US" sz="6000" dirty="0" smtClean="0"/>
            </a:br>
            <a:r>
              <a:rPr lang="en-US" sz="2400" i="1" dirty="0" smtClean="0"/>
              <a:t>Active Learning in Organic Chemistry</a:t>
            </a:r>
            <a:br>
              <a:rPr lang="en-US" sz="2400" i="1" dirty="0" smtClean="0"/>
            </a:br>
            <a:r>
              <a:rPr lang="en-US" sz="2400" i="1" dirty="0" smtClean="0"/>
              <a:t>Washington, D.C.</a:t>
            </a:r>
            <a:br>
              <a:rPr lang="en-US" sz="2400" i="1" dirty="0" smtClean="0"/>
            </a:br>
            <a:r>
              <a:rPr lang="en-US" sz="2400" i="1" dirty="0" smtClean="0"/>
              <a:t>June 24, 2015</a:t>
            </a:r>
            <a:endParaRPr lang="en-US" sz="2400" i="1" dirty="0"/>
          </a:p>
        </p:txBody>
      </p:sp>
      <p:sp>
        <p:nvSpPr>
          <p:cNvPr id="3" name="Subtitle 2"/>
          <p:cNvSpPr>
            <a:spLocks noGrp="1"/>
          </p:cNvSpPr>
          <p:nvPr>
            <p:ph type="subTitle" idx="1"/>
          </p:nvPr>
        </p:nvSpPr>
        <p:spPr>
          <a:xfrm>
            <a:off x="228600" y="5562600"/>
            <a:ext cx="8686800" cy="990600"/>
          </a:xfrm>
        </p:spPr>
        <p:txBody>
          <a:bodyPr>
            <a:normAutofit/>
          </a:bodyPr>
          <a:lstStyle/>
          <a:p>
            <a:r>
              <a:rPr lang="en-US" sz="2400" dirty="0" smtClean="0"/>
              <a:t>Justin Houseknecht, PhD</a:t>
            </a:r>
          </a:p>
        </p:txBody>
      </p:sp>
    </p:spTree>
    <p:extLst>
      <p:ext uri="{BB962C8B-B14F-4D97-AF65-F5344CB8AC3E}">
        <p14:creationId xmlns:p14="http://schemas.microsoft.com/office/powerpoint/2010/main" val="437498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914399"/>
          </a:xfrm>
        </p:spPr>
        <p:txBody>
          <a:bodyPr>
            <a:normAutofit/>
          </a:bodyPr>
          <a:lstStyle/>
          <a:p>
            <a:r>
              <a:rPr lang="en-US" i="1" dirty="0" smtClean="0"/>
              <a:t>In Class</a:t>
            </a:r>
            <a:endParaRPr lang="en-US" i="1" dirty="0"/>
          </a:p>
        </p:txBody>
      </p:sp>
      <p:graphicFrame>
        <p:nvGraphicFramePr>
          <p:cNvPr id="6" name="Diagram 5"/>
          <p:cNvGraphicFramePr/>
          <p:nvPr>
            <p:extLst>
              <p:ext uri="{D42A27DB-BD31-4B8C-83A1-F6EECF244321}">
                <p14:modId xmlns:p14="http://schemas.microsoft.com/office/powerpoint/2010/main" val="760039629"/>
              </p:ext>
            </p:extLst>
          </p:nvPr>
        </p:nvGraphicFramePr>
        <p:xfrm>
          <a:off x="1524000" y="1981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060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i="1" dirty="0" smtClean="0"/>
              <a:t>In class</a:t>
            </a:r>
            <a:endParaRPr lang="en-US" sz="36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6043324"/>
              </p:ext>
            </p:extLst>
          </p:nvPr>
        </p:nvGraphicFramePr>
        <p:xfrm>
          <a:off x="-116315" y="1535516"/>
          <a:ext cx="8229600" cy="4696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688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indent="0" algn="ctr">
              <a:buNone/>
            </a:pPr>
            <a:r>
              <a:rPr lang="en-US" sz="4000" i="1" dirty="0" smtClean="0"/>
              <a:t> </a:t>
            </a:r>
            <a:endParaRPr lang="en-US" sz="4000" i="1" dirty="0"/>
          </a:p>
        </p:txBody>
      </p:sp>
      <p:sp>
        <p:nvSpPr>
          <p:cNvPr id="6" name="Title 1"/>
          <p:cNvSpPr txBox="1">
            <a:spLocks/>
          </p:cNvSpPr>
          <p:nvPr/>
        </p:nvSpPr>
        <p:spPr>
          <a:xfrm>
            <a:off x="457200" y="274638"/>
            <a:ext cx="8229600" cy="7921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smtClean="0"/>
              <a:t>In class</a:t>
            </a:r>
            <a:endParaRPr lang="en-US" sz="3600" b="1" i="1" dirty="0"/>
          </a:p>
        </p:txBody>
      </p:sp>
      <p:sp>
        <p:nvSpPr>
          <p:cNvPr id="4" name="TextBox 3"/>
          <p:cNvSpPr txBox="1"/>
          <p:nvPr/>
        </p:nvSpPr>
        <p:spPr>
          <a:xfrm>
            <a:off x="685800" y="2286000"/>
            <a:ext cx="7620000" cy="1200329"/>
          </a:xfrm>
          <a:prstGeom prst="rect">
            <a:avLst/>
          </a:prstGeom>
          <a:noFill/>
        </p:spPr>
        <p:txBody>
          <a:bodyPr wrap="square" rtlCol="0">
            <a:spAutoFit/>
          </a:bodyPr>
          <a:lstStyle/>
          <a:p>
            <a:pPr algn="just"/>
            <a:r>
              <a:rPr lang="en-US" i="1" dirty="0"/>
              <a:t>What is different for the students, in class, between the hybrid </a:t>
            </a:r>
            <a:r>
              <a:rPr lang="en-US" i="1" dirty="0" err="1"/>
              <a:t>JiTT</a:t>
            </a:r>
            <a:r>
              <a:rPr lang="en-US" i="1" dirty="0"/>
              <a:t> and the flipped classes described by Vince and Bob? </a:t>
            </a:r>
            <a:endParaRPr lang="en-US" i="1" dirty="0"/>
          </a:p>
        </p:txBody>
      </p:sp>
    </p:spTree>
    <p:extLst>
      <p:ext uri="{BB962C8B-B14F-4D97-AF65-F5344CB8AC3E}">
        <p14:creationId xmlns:p14="http://schemas.microsoft.com/office/powerpoint/2010/main" val="1987776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indent="0" algn="ctr">
              <a:buNone/>
            </a:pPr>
            <a:r>
              <a:rPr lang="en-US" sz="4000" i="1" dirty="0" smtClean="0"/>
              <a:t> </a:t>
            </a:r>
            <a:endParaRPr lang="en-US" sz="4000" i="1" dirty="0"/>
          </a:p>
        </p:txBody>
      </p:sp>
      <p:sp>
        <p:nvSpPr>
          <p:cNvPr id="6" name="Title 1"/>
          <p:cNvSpPr txBox="1">
            <a:spLocks/>
          </p:cNvSpPr>
          <p:nvPr/>
        </p:nvSpPr>
        <p:spPr>
          <a:xfrm>
            <a:off x="457200" y="274638"/>
            <a:ext cx="8229600" cy="7921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smtClean="0"/>
              <a:t>In class</a:t>
            </a:r>
            <a:endParaRPr lang="en-US" sz="3600" b="1" i="1" dirty="0"/>
          </a:p>
        </p:txBody>
      </p:sp>
      <p:sp>
        <p:nvSpPr>
          <p:cNvPr id="4" name="TextBox 3"/>
          <p:cNvSpPr txBox="1"/>
          <p:nvPr/>
        </p:nvSpPr>
        <p:spPr>
          <a:xfrm>
            <a:off x="685800" y="2286000"/>
            <a:ext cx="7620000" cy="2308324"/>
          </a:xfrm>
          <a:prstGeom prst="rect">
            <a:avLst/>
          </a:prstGeom>
          <a:noFill/>
        </p:spPr>
        <p:txBody>
          <a:bodyPr wrap="square" rtlCol="0">
            <a:spAutoFit/>
          </a:bodyPr>
          <a:lstStyle/>
          <a:p>
            <a:pPr algn="just"/>
            <a:r>
              <a:rPr lang="en-US" i="1" dirty="0"/>
              <a:t>If you have a wide variety of “muddiest point” questions, how do you as the instructor decide which ones to have the students work on in class?  Are the in class questions based on which “muddiest points” come up most frequent or which points you think are most critical for their learning experience?</a:t>
            </a:r>
            <a:endParaRPr lang="en-US" i="1" dirty="0"/>
          </a:p>
        </p:txBody>
      </p:sp>
    </p:spTree>
    <p:extLst>
      <p:ext uri="{BB962C8B-B14F-4D97-AF65-F5344CB8AC3E}">
        <p14:creationId xmlns:p14="http://schemas.microsoft.com/office/powerpoint/2010/main" val="3301845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normAutofit fontScale="90000"/>
          </a:bodyPr>
          <a:lstStyle/>
          <a:p>
            <a:r>
              <a:rPr lang="en-US" sz="3600" dirty="0" smtClean="0"/>
              <a:t>Provide a mechanism and explain why products would be favored:</a:t>
            </a:r>
            <a:endParaRPr lang="en-US" sz="3600" dirty="0"/>
          </a:p>
        </p:txBody>
      </p:sp>
      <p:sp>
        <p:nvSpPr>
          <p:cNvPr id="5" name="TextBox 4"/>
          <p:cNvSpPr txBox="1"/>
          <p:nvPr/>
        </p:nvSpPr>
        <p:spPr>
          <a:xfrm>
            <a:off x="7924800" y="6324600"/>
            <a:ext cx="1206781" cy="461665"/>
          </a:xfrm>
          <a:prstGeom prst="rect">
            <a:avLst/>
          </a:prstGeom>
          <a:noFill/>
        </p:spPr>
        <p:txBody>
          <a:bodyPr wrap="none" rtlCol="0">
            <a:spAutoFit/>
          </a:bodyPr>
          <a:lstStyle/>
          <a:p>
            <a:r>
              <a:rPr lang="en-US" dirty="0" err="1" smtClean="0"/>
              <a:t>Acetals</a:t>
            </a:r>
            <a:endParaRPr lang="en-US" dirty="0"/>
          </a:p>
        </p:txBody>
      </p:sp>
      <p:pic>
        <p:nvPicPr>
          <p:cNvPr id="3" name="Picture 2"/>
          <p:cNvPicPr>
            <a:picLocks noChangeAspect="1"/>
          </p:cNvPicPr>
          <p:nvPr/>
        </p:nvPicPr>
        <p:blipFill>
          <a:blip r:embed="rId2"/>
          <a:stretch>
            <a:fillRect/>
          </a:stretch>
        </p:blipFill>
        <p:spPr>
          <a:xfrm>
            <a:off x="381000" y="1371600"/>
            <a:ext cx="8369300" cy="4965700"/>
          </a:xfrm>
          <a:prstGeom prst="rect">
            <a:avLst/>
          </a:prstGeom>
        </p:spPr>
      </p:pic>
    </p:spTree>
    <p:extLst>
      <p:ext uri="{BB962C8B-B14F-4D97-AF65-F5344CB8AC3E}">
        <p14:creationId xmlns:p14="http://schemas.microsoft.com/office/powerpoint/2010/main" val="2518889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normAutofit fontScale="90000"/>
          </a:bodyPr>
          <a:lstStyle/>
          <a:p>
            <a:r>
              <a:rPr lang="en-US" sz="3600" dirty="0" smtClean="0"/>
              <a:t>Provide a mechanism and explain why products would be favored:</a:t>
            </a:r>
            <a:endParaRPr lang="en-US" sz="3600" dirty="0"/>
          </a:p>
        </p:txBody>
      </p:sp>
      <p:pic>
        <p:nvPicPr>
          <p:cNvPr id="4" name="acetal.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71600" y="1524000"/>
            <a:ext cx="6400800" cy="4800600"/>
          </a:xfrm>
          <a:prstGeom prst="rect">
            <a:avLst/>
          </a:prstGeom>
        </p:spPr>
      </p:pic>
    </p:spTree>
    <p:extLst>
      <p:ext uri="{BB962C8B-B14F-4D97-AF65-F5344CB8AC3E}">
        <p14:creationId xmlns:p14="http://schemas.microsoft.com/office/powerpoint/2010/main" val="4239341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normAutofit/>
          </a:bodyPr>
          <a:lstStyle/>
          <a:p>
            <a:r>
              <a:rPr lang="en-US" sz="3600" i="1" dirty="0" smtClean="0"/>
              <a:t>In Class</a:t>
            </a:r>
            <a:endParaRPr lang="en-US" sz="3600" i="1" dirty="0"/>
          </a:p>
        </p:txBody>
      </p:sp>
      <p:sp>
        <p:nvSpPr>
          <p:cNvPr id="3" name="TextBox 2"/>
          <p:cNvSpPr txBox="1"/>
          <p:nvPr/>
        </p:nvSpPr>
        <p:spPr>
          <a:xfrm>
            <a:off x="457200" y="2133600"/>
            <a:ext cx="7848600" cy="830997"/>
          </a:xfrm>
          <a:prstGeom prst="rect">
            <a:avLst/>
          </a:prstGeom>
          <a:noFill/>
        </p:spPr>
        <p:txBody>
          <a:bodyPr wrap="square" rtlCol="0">
            <a:spAutoFit/>
          </a:bodyPr>
          <a:lstStyle/>
          <a:p>
            <a:pPr algn="just"/>
            <a:r>
              <a:rPr lang="en-US" i="1" dirty="0"/>
              <a:t>How do manage the self-selected groups to stay on task and exercise restraint from socializing?</a:t>
            </a:r>
            <a:endParaRPr lang="en-US" i="1" dirty="0"/>
          </a:p>
        </p:txBody>
      </p:sp>
    </p:spTree>
    <p:extLst>
      <p:ext uri="{BB962C8B-B14F-4D97-AF65-F5344CB8AC3E}">
        <p14:creationId xmlns:p14="http://schemas.microsoft.com/office/powerpoint/2010/main" val="891378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07501160"/>
              </p:ext>
            </p:extLst>
          </p:nvPr>
        </p:nvGraphicFramePr>
        <p:xfrm>
          <a:off x="-658066" y="1524000"/>
          <a:ext cx="8229600" cy="4696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457200" y="274638"/>
            <a:ext cx="8229600" cy="7921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smtClean="0"/>
              <a:t>Post class</a:t>
            </a:r>
            <a:endParaRPr lang="en-US" sz="3600" b="1" i="1" dirty="0"/>
          </a:p>
        </p:txBody>
      </p:sp>
    </p:spTree>
    <p:extLst>
      <p:ext uri="{BB962C8B-B14F-4D97-AF65-F5344CB8AC3E}">
        <p14:creationId xmlns:p14="http://schemas.microsoft.com/office/powerpoint/2010/main" val="2922251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7921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smtClean="0"/>
              <a:t>Post class</a:t>
            </a:r>
            <a:endParaRPr lang="en-US" sz="3600" b="1" i="1" dirty="0"/>
          </a:p>
        </p:txBody>
      </p:sp>
    </p:spTree>
    <p:extLst>
      <p:ext uri="{BB962C8B-B14F-4D97-AF65-F5344CB8AC3E}">
        <p14:creationId xmlns:p14="http://schemas.microsoft.com/office/powerpoint/2010/main" val="3638866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7921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smtClean="0"/>
              <a:t>Post class</a:t>
            </a:r>
            <a:endParaRPr lang="en-US" sz="3600" b="1" i="1" dirty="0"/>
          </a:p>
        </p:txBody>
      </p:sp>
      <p:sp>
        <p:nvSpPr>
          <p:cNvPr id="2" name="TextBox 1"/>
          <p:cNvSpPr txBox="1"/>
          <p:nvPr/>
        </p:nvSpPr>
        <p:spPr>
          <a:xfrm>
            <a:off x="762000" y="2057400"/>
            <a:ext cx="7620000" cy="830997"/>
          </a:xfrm>
          <a:prstGeom prst="rect">
            <a:avLst/>
          </a:prstGeom>
          <a:noFill/>
        </p:spPr>
        <p:txBody>
          <a:bodyPr wrap="square" rtlCol="0">
            <a:spAutoFit/>
          </a:bodyPr>
          <a:lstStyle/>
          <a:p>
            <a:pPr algn="just"/>
            <a:r>
              <a:rPr lang="en-US" i="1" dirty="0"/>
              <a:t>Are there any after class </a:t>
            </a:r>
            <a:r>
              <a:rPr lang="en-US" i="1" dirty="0" smtClean="0"/>
              <a:t>activities </a:t>
            </a:r>
            <a:r>
              <a:rPr lang="en-US" i="1" dirty="0"/>
              <a:t>that will allow them to continue working in groups?</a:t>
            </a:r>
            <a:endParaRPr lang="en-US" i="1" dirty="0"/>
          </a:p>
        </p:txBody>
      </p:sp>
    </p:spTree>
    <p:extLst>
      <p:ext uri="{BB962C8B-B14F-4D97-AF65-F5344CB8AC3E}">
        <p14:creationId xmlns:p14="http://schemas.microsoft.com/office/powerpoint/2010/main" val="580043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i="1" dirty="0"/>
              <a:t>O</a:t>
            </a:r>
            <a:r>
              <a:rPr lang="en-US" i="1" dirty="0" smtClean="0"/>
              <a:t>verview</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9625656"/>
              </p:ext>
            </p:extLst>
          </p:nvPr>
        </p:nvGraphicFramePr>
        <p:xfrm>
          <a:off x="381000" y="1972320"/>
          <a:ext cx="8229600" cy="320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4419600"/>
            <a:ext cx="1877437" cy="1200328"/>
          </a:xfrm>
          <a:prstGeom prst="rect">
            <a:avLst/>
          </a:prstGeom>
          <a:noFill/>
        </p:spPr>
        <p:txBody>
          <a:bodyPr wrap="none" rtlCol="0">
            <a:spAutoFit/>
          </a:bodyPr>
          <a:lstStyle/>
          <a:p>
            <a:pPr marL="342900" indent="-342900">
              <a:buFont typeface="Arial"/>
              <a:buChar char="•"/>
            </a:pPr>
            <a:r>
              <a:rPr lang="en-US" dirty="0" smtClean="0"/>
              <a:t>Reading</a:t>
            </a:r>
          </a:p>
          <a:p>
            <a:pPr marL="342900" indent="-342900">
              <a:buFont typeface="Arial"/>
              <a:buChar char="•"/>
            </a:pPr>
            <a:r>
              <a:rPr lang="en-US" dirty="0" smtClean="0"/>
              <a:t>Tutorials</a:t>
            </a:r>
          </a:p>
          <a:p>
            <a:pPr marL="342900" indent="-342900">
              <a:buFont typeface="Arial"/>
              <a:buChar char="•"/>
            </a:pPr>
            <a:r>
              <a:rPr lang="en-US" dirty="0" smtClean="0"/>
              <a:t>Reflection</a:t>
            </a:r>
            <a:endParaRPr lang="en-US" dirty="0"/>
          </a:p>
        </p:txBody>
      </p:sp>
      <p:sp>
        <p:nvSpPr>
          <p:cNvPr id="6" name="TextBox 5"/>
          <p:cNvSpPr txBox="1"/>
          <p:nvPr/>
        </p:nvSpPr>
        <p:spPr>
          <a:xfrm>
            <a:off x="3124200" y="4419600"/>
            <a:ext cx="2326278" cy="830997"/>
          </a:xfrm>
          <a:prstGeom prst="rect">
            <a:avLst/>
          </a:prstGeom>
          <a:noFill/>
        </p:spPr>
        <p:txBody>
          <a:bodyPr wrap="none" rtlCol="0">
            <a:spAutoFit/>
          </a:bodyPr>
          <a:lstStyle/>
          <a:p>
            <a:pPr marL="342900" indent="-342900">
              <a:buFont typeface="Arial"/>
              <a:buChar char="•"/>
            </a:pPr>
            <a:r>
              <a:rPr lang="en-US" dirty="0" smtClean="0"/>
              <a:t>Clarification</a:t>
            </a:r>
          </a:p>
          <a:p>
            <a:pPr marL="342900" indent="-342900">
              <a:buFont typeface="Arial"/>
              <a:buChar char="•"/>
            </a:pPr>
            <a:r>
              <a:rPr lang="en-US" dirty="0" smtClean="0"/>
              <a:t>Collaboration</a:t>
            </a:r>
            <a:endParaRPr lang="en-US" dirty="0"/>
          </a:p>
        </p:txBody>
      </p:sp>
      <p:sp>
        <p:nvSpPr>
          <p:cNvPr id="7" name="TextBox 6"/>
          <p:cNvSpPr txBox="1"/>
          <p:nvPr/>
        </p:nvSpPr>
        <p:spPr>
          <a:xfrm>
            <a:off x="5867400" y="4419600"/>
            <a:ext cx="2377574" cy="461665"/>
          </a:xfrm>
          <a:prstGeom prst="rect">
            <a:avLst/>
          </a:prstGeom>
          <a:noFill/>
        </p:spPr>
        <p:txBody>
          <a:bodyPr wrap="none" rtlCol="0">
            <a:spAutoFit/>
          </a:bodyPr>
          <a:lstStyle/>
          <a:p>
            <a:pPr marL="342900" indent="-342900">
              <a:buFont typeface="Arial"/>
              <a:buChar char="•"/>
            </a:pPr>
            <a:r>
              <a:rPr lang="en-US" dirty="0" smtClean="0"/>
              <a:t>Consolidation</a:t>
            </a:r>
            <a:endParaRPr lang="en-US" dirty="0"/>
          </a:p>
        </p:txBody>
      </p:sp>
    </p:spTree>
    <p:extLst>
      <p:ext uri="{BB962C8B-B14F-4D97-AF65-F5344CB8AC3E}">
        <p14:creationId xmlns:p14="http://schemas.microsoft.com/office/powerpoint/2010/main" val="4080432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err="1" smtClean="0"/>
              <a:t>Jitt</a:t>
            </a:r>
            <a:r>
              <a:rPr lang="en-US" dirty="0" smtClean="0"/>
              <a:t> at Witt</a:t>
            </a:r>
            <a:endParaRPr lang="en-US" dirty="0"/>
          </a:p>
        </p:txBody>
      </p:sp>
      <p:sp>
        <p:nvSpPr>
          <p:cNvPr id="3" name="Content Placeholder 2"/>
          <p:cNvSpPr>
            <a:spLocks noGrp="1"/>
          </p:cNvSpPr>
          <p:nvPr>
            <p:ph idx="1"/>
          </p:nvPr>
        </p:nvSpPr>
        <p:spPr>
          <a:xfrm>
            <a:off x="457200" y="1600200"/>
            <a:ext cx="8229600" cy="4952999"/>
          </a:xfrm>
        </p:spPr>
        <p:txBody>
          <a:bodyPr>
            <a:normAutofit/>
          </a:bodyPr>
          <a:lstStyle/>
          <a:p>
            <a:pPr marL="0" indent="0" algn="ctr">
              <a:buNone/>
            </a:pPr>
            <a:endParaRPr lang="en-US" sz="5400" dirty="0" smtClean="0"/>
          </a:p>
          <a:p>
            <a:pPr marL="0" indent="0" algn="ctr">
              <a:buNone/>
            </a:pPr>
            <a:r>
              <a:rPr lang="en-US" sz="7200" b="1" dirty="0" smtClean="0"/>
              <a:t>Questions?</a:t>
            </a:r>
          </a:p>
          <a:p>
            <a:endParaRPr lang="en-US" dirty="0" smtClean="0"/>
          </a:p>
          <a:p>
            <a:endParaRPr lang="en-US" dirty="0"/>
          </a:p>
          <a:p>
            <a:pPr marL="0" indent="0" algn="ctr">
              <a:buNone/>
            </a:pPr>
            <a:r>
              <a:rPr lang="en-US" sz="2800" dirty="0" smtClean="0"/>
              <a:t>Justin Houseknecht, PhD</a:t>
            </a:r>
          </a:p>
          <a:p>
            <a:pPr marL="0" indent="0" algn="ctr">
              <a:buNone/>
            </a:pPr>
            <a:r>
              <a:rPr lang="en-US" sz="2800" dirty="0" err="1" smtClean="0"/>
              <a:t>jhouseknecht@wittenberg.edu</a:t>
            </a:r>
            <a:endParaRPr lang="en-US" sz="2800" dirty="0" smtClean="0"/>
          </a:p>
        </p:txBody>
      </p:sp>
    </p:spTree>
    <p:extLst>
      <p:ext uri="{BB962C8B-B14F-4D97-AF65-F5344CB8AC3E}">
        <p14:creationId xmlns:p14="http://schemas.microsoft.com/office/powerpoint/2010/main" val="3908697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i="1" dirty="0" smtClean="0"/>
              <a:t>Pre-class</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7615314"/>
              </p:ext>
            </p:extLst>
          </p:nvPr>
        </p:nvGraphicFramePr>
        <p:xfrm>
          <a:off x="457200" y="2209800"/>
          <a:ext cx="45720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334000" y="2709208"/>
            <a:ext cx="3657600" cy="1938992"/>
          </a:xfrm>
          <a:prstGeom prst="rect">
            <a:avLst/>
          </a:prstGeom>
          <a:noFill/>
        </p:spPr>
        <p:txBody>
          <a:bodyPr wrap="square" rtlCol="0">
            <a:spAutoFit/>
          </a:bodyPr>
          <a:lstStyle/>
          <a:p>
            <a:pPr marL="342900" indent="-342900">
              <a:buFont typeface="+mj-lt"/>
              <a:buAutoNum type="arabicPeriod"/>
            </a:pPr>
            <a:r>
              <a:rPr lang="en-US" dirty="0"/>
              <a:t>Review </a:t>
            </a:r>
            <a:r>
              <a:rPr lang="en-US" dirty="0" smtClean="0"/>
              <a:t>learning objectives</a:t>
            </a:r>
            <a:endParaRPr lang="en-US" dirty="0"/>
          </a:p>
          <a:p>
            <a:pPr marL="342900" indent="-342900">
              <a:buFont typeface="+mj-lt"/>
              <a:buAutoNum type="arabicPeriod"/>
            </a:pPr>
            <a:r>
              <a:rPr lang="en-US" dirty="0"/>
              <a:t>Read </a:t>
            </a:r>
            <a:r>
              <a:rPr lang="en-US" i="1" dirty="0" smtClean="0"/>
              <a:t>Go “Old School” with New Technology</a:t>
            </a:r>
            <a:endParaRPr lang="en-US" i="1" dirty="0"/>
          </a:p>
          <a:p>
            <a:pPr marL="342900" indent="-342900">
              <a:buFont typeface="+mj-lt"/>
              <a:buAutoNum type="arabicPeriod"/>
            </a:pPr>
            <a:r>
              <a:rPr lang="en-US" dirty="0"/>
              <a:t>Respond to </a:t>
            </a:r>
            <a:r>
              <a:rPr lang="en-US" dirty="0" smtClean="0"/>
              <a:t>forum post</a:t>
            </a:r>
            <a:endParaRPr lang="en-US" dirty="0"/>
          </a:p>
        </p:txBody>
      </p:sp>
      <p:sp>
        <p:nvSpPr>
          <p:cNvPr id="8" name="TextBox 7"/>
          <p:cNvSpPr txBox="1"/>
          <p:nvPr/>
        </p:nvSpPr>
        <p:spPr>
          <a:xfrm>
            <a:off x="914400" y="4800600"/>
            <a:ext cx="1877437" cy="1200328"/>
          </a:xfrm>
          <a:prstGeom prst="rect">
            <a:avLst/>
          </a:prstGeom>
          <a:noFill/>
        </p:spPr>
        <p:txBody>
          <a:bodyPr wrap="none" rtlCol="0">
            <a:spAutoFit/>
          </a:bodyPr>
          <a:lstStyle/>
          <a:p>
            <a:pPr marL="342900" indent="-342900">
              <a:buFont typeface="Arial"/>
              <a:buChar char="•"/>
            </a:pPr>
            <a:r>
              <a:rPr lang="en-US" dirty="0" smtClean="0"/>
              <a:t>Reading</a:t>
            </a:r>
          </a:p>
          <a:p>
            <a:pPr marL="342900" indent="-342900">
              <a:buFont typeface="Arial"/>
              <a:buChar char="•"/>
            </a:pPr>
            <a:r>
              <a:rPr lang="en-US" dirty="0" smtClean="0"/>
              <a:t>Tutorials</a:t>
            </a:r>
          </a:p>
          <a:p>
            <a:pPr marL="342900" indent="-342900">
              <a:buFont typeface="Arial"/>
              <a:buChar char="•"/>
            </a:pPr>
            <a:r>
              <a:rPr lang="en-US" dirty="0" smtClean="0"/>
              <a:t>Reflection</a:t>
            </a:r>
            <a:endParaRPr lang="en-US" dirty="0"/>
          </a:p>
        </p:txBody>
      </p:sp>
    </p:spTree>
    <p:extLst>
      <p:ext uri="{BB962C8B-B14F-4D97-AF65-F5344CB8AC3E}">
        <p14:creationId xmlns:p14="http://schemas.microsoft.com/office/powerpoint/2010/main" val="1562998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i="1" dirty="0" smtClean="0"/>
              <a:t>Pre-class</a:t>
            </a:r>
            <a:endParaRPr lang="en-US" i="1" dirty="0"/>
          </a:p>
        </p:txBody>
      </p:sp>
      <p:pic>
        <p:nvPicPr>
          <p:cNvPr id="9" name="Picture 8"/>
          <p:cNvPicPr>
            <a:picLocks noChangeAspect="1"/>
          </p:cNvPicPr>
          <p:nvPr/>
        </p:nvPicPr>
        <p:blipFill rotWithShape="1">
          <a:blip r:embed="rId2"/>
          <a:srcRect b="24225"/>
          <a:stretch/>
        </p:blipFill>
        <p:spPr>
          <a:xfrm>
            <a:off x="1524000" y="2800529"/>
            <a:ext cx="6317475" cy="3886200"/>
          </a:xfrm>
          <a:prstGeom prst="rect">
            <a:avLst/>
          </a:prstGeom>
          <a:ln>
            <a:solidFill>
              <a:srgbClr val="000000"/>
            </a:solidFill>
          </a:ln>
        </p:spPr>
      </p:pic>
      <p:sp>
        <p:nvSpPr>
          <p:cNvPr id="3" name="TextBox 2"/>
          <p:cNvSpPr txBox="1"/>
          <p:nvPr/>
        </p:nvSpPr>
        <p:spPr>
          <a:xfrm>
            <a:off x="533400" y="1600200"/>
            <a:ext cx="8001000" cy="1200329"/>
          </a:xfrm>
          <a:prstGeom prst="rect">
            <a:avLst/>
          </a:prstGeom>
          <a:noFill/>
        </p:spPr>
        <p:txBody>
          <a:bodyPr wrap="square" rtlCol="0">
            <a:spAutoFit/>
          </a:bodyPr>
          <a:lstStyle/>
          <a:p>
            <a:pPr algn="just"/>
            <a:r>
              <a:rPr lang="en-US" i="1" dirty="0"/>
              <a:t>The hybrid </a:t>
            </a:r>
            <a:r>
              <a:rPr lang="en-US" i="1" dirty="0" err="1"/>
              <a:t>JiTT</a:t>
            </a:r>
            <a:r>
              <a:rPr lang="en-US" i="1" dirty="0"/>
              <a:t> approach incorporates a detailed list of learning objectives.  Are these learning objectives created by the student, the instructor, or the textbook?</a:t>
            </a:r>
            <a:endParaRPr lang="en-US" i="1" dirty="0"/>
          </a:p>
        </p:txBody>
      </p:sp>
    </p:spTree>
    <p:extLst>
      <p:ext uri="{BB962C8B-B14F-4D97-AF65-F5344CB8AC3E}">
        <p14:creationId xmlns:p14="http://schemas.microsoft.com/office/powerpoint/2010/main" val="140551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i="1" dirty="0" smtClean="0"/>
              <a:t>Pre-class</a:t>
            </a:r>
            <a:endParaRPr lang="en-US" i="1" dirty="0"/>
          </a:p>
        </p:txBody>
      </p:sp>
      <p:sp>
        <p:nvSpPr>
          <p:cNvPr id="3" name="TextBox 2"/>
          <p:cNvSpPr txBox="1"/>
          <p:nvPr/>
        </p:nvSpPr>
        <p:spPr>
          <a:xfrm>
            <a:off x="533400" y="1600200"/>
            <a:ext cx="8001000" cy="1938992"/>
          </a:xfrm>
          <a:prstGeom prst="rect">
            <a:avLst/>
          </a:prstGeom>
          <a:noFill/>
        </p:spPr>
        <p:txBody>
          <a:bodyPr wrap="square" rtlCol="0">
            <a:spAutoFit/>
          </a:bodyPr>
          <a:lstStyle/>
          <a:p>
            <a:pPr algn="just"/>
            <a:r>
              <a:rPr lang="en-US" i="1" dirty="0"/>
              <a:t>Is a detailed list of learning objectives given for each textbook chapter?  If so, does it negatively impact a student's ability to determine what is important in reading and comprehending material, particularly in higher level chemistry courses or in real life?</a:t>
            </a:r>
            <a:endParaRPr lang="en-US" i="1" dirty="0"/>
          </a:p>
        </p:txBody>
      </p:sp>
    </p:spTree>
    <p:extLst>
      <p:ext uri="{BB962C8B-B14F-4D97-AF65-F5344CB8AC3E}">
        <p14:creationId xmlns:p14="http://schemas.microsoft.com/office/powerpoint/2010/main" val="4059786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i="1" dirty="0" smtClean="0"/>
              <a:t>Pre-class</a:t>
            </a:r>
            <a:endParaRPr lang="en-US" i="1" dirty="0"/>
          </a:p>
        </p:txBody>
      </p:sp>
      <p:pic>
        <p:nvPicPr>
          <p:cNvPr id="5" name="Picture 4"/>
          <p:cNvPicPr>
            <a:picLocks noChangeAspect="1"/>
          </p:cNvPicPr>
          <p:nvPr/>
        </p:nvPicPr>
        <p:blipFill rotWithShape="1">
          <a:blip r:embed="rId2"/>
          <a:srcRect b="42239"/>
          <a:stretch/>
        </p:blipFill>
        <p:spPr>
          <a:xfrm>
            <a:off x="1020027" y="3339606"/>
            <a:ext cx="7180145" cy="3376726"/>
          </a:xfrm>
          <a:prstGeom prst="rect">
            <a:avLst/>
          </a:prstGeom>
        </p:spPr>
      </p:pic>
      <p:sp>
        <p:nvSpPr>
          <p:cNvPr id="3" name="TextBox 2"/>
          <p:cNvSpPr txBox="1"/>
          <p:nvPr/>
        </p:nvSpPr>
        <p:spPr>
          <a:xfrm>
            <a:off x="304800" y="1204526"/>
            <a:ext cx="8610600" cy="1938992"/>
          </a:xfrm>
          <a:prstGeom prst="rect">
            <a:avLst/>
          </a:prstGeom>
          <a:noFill/>
        </p:spPr>
        <p:txBody>
          <a:bodyPr wrap="square" rtlCol="0">
            <a:spAutoFit/>
          </a:bodyPr>
          <a:lstStyle/>
          <a:p>
            <a:pPr algn="just"/>
            <a:r>
              <a:rPr lang="en-US" i="1" dirty="0"/>
              <a:t>I would like to know more about the tutorial online homework assignments.  1) Did you create the tutorials </a:t>
            </a:r>
            <a:r>
              <a:rPr lang="en-US" i="1" dirty="0" smtClean="0"/>
              <a:t>… </a:t>
            </a:r>
            <a:r>
              <a:rPr lang="en-US" i="1" dirty="0"/>
              <a:t>2) Do students see topics for the first time in the tutorials?  3) Do the tutorials include problems that students are to attempt to solve on their own before class? </a:t>
            </a:r>
            <a:endParaRPr lang="en-US" i="1" dirty="0"/>
          </a:p>
        </p:txBody>
      </p:sp>
    </p:spTree>
    <p:extLst>
      <p:ext uri="{BB962C8B-B14F-4D97-AF65-F5344CB8AC3E}">
        <p14:creationId xmlns:p14="http://schemas.microsoft.com/office/powerpoint/2010/main" val="274879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229600" cy="3581400"/>
          </a:xfrm>
        </p:spPr>
        <p:txBody>
          <a:bodyPr>
            <a:normAutofit/>
          </a:bodyPr>
          <a:lstStyle/>
          <a:p>
            <a:pPr marL="0" indent="0" algn="ctr">
              <a:buNone/>
            </a:pPr>
            <a:endParaRPr lang="en-US" i="1" dirty="0" smtClean="0"/>
          </a:p>
          <a:p>
            <a:pPr marL="0" indent="0" algn="ctr">
              <a:buNone/>
            </a:pPr>
            <a:endParaRPr lang="en-US" i="1" dirty="0"/>
          </a:p>
        </p:txBody>
      </p:sp>
      <p:sp>
        <p:nvSpPr>
          <p:cNvPr id="4" name="Title 3"/>
          <p:cNvSpPr>
            <a:spLocks noGrp="1"/>
          </p:cNvSpPr>
          <p:nvPr>
            <p:ph type="title"/>
          </p:nvPr>
        </p:nvSpPr>
        <p:spPr>
          <a:xfrm>
            <a:off x="457200" y="274638"/>
            <a:ext cx="8229600" cy="792162"/>
          </a:xfrm>
        </p:spPr>
        <p:txBody>
          <a:bodyPr/>
          <a:lstStyle/>
          <a:p>
            <a:r>
              <a:rPr lang="en-US" i="1" dirty="0"/>
              <a:t>Pre-class</a:t>
            </a:r>
            <a:endParaRPr lang="en-US" dirty="0"/>
          </a:p>
        </p:txBody>
      </p:sp>
      <p:sp>
        <p:nvSpPr>
          <p:cNvPr id="2" name="TextBox 1"/>
          <p:cNvSpPr txBox="1"/>
          <p:nvPr/>
        </p:nvSpPr>
        <p:spPr>
          <a:xfrm>
            <a:off x="914400" y="1676400"/>
            <a:ext cx="7315200" cy="1938992"/>
          </a:xfrm>
          <a:prstGeom prst="rect">
            <a:avLst/>
          </a:prstGeom>
          <a:noFill/>
        </p:spPr>
        <p:txBody>
          <a:bodyPr wrap="square" rtlCol="0">
            <a:spAutoFit/>
          </a:bodyPr>
          <a:lstStyle/>
          <a:p>
            <a:pPr algn="just"/>
            <a:r>
              <a:rPr lang="en-US" i="1" dirty="0" smtClean="0"/>
              <a:t>It </a:t>
            </a:r>
            <a:r>
              <a:rPr lang="en-US" i="1" dirty="0"/>
              <a:t>seems that both the pre-class tutorial homework assignments and the post class ones due a week after class both come from OWL. Is there a difference in the type of questions that students are assigned before class and after class?</a:t>
            </a:r>
            <a:endParaRPr lang="en-US" i="1" dirty="0"/>
          </a:p>
        </p:txBody>
      </p:sp>
      <p:pic>
        <p:nvPicPr>
          <p:cNvPr id="5" name="Picture 4"/>
          <p:cNvPicPr>
            <a:picLocks noChangeAspect="1"/>
          </p:cNvPicPr>
          <p:nvPr/>
        </p:nvPicPr>
        <p:blipFill>
          <a:blip r:embed="rId2"/>
          <a:stretch>
            <a:fillRect/>
          </a:stretch>
        </p:blipFill>
        <p:spPr>
          <a:xfrm>
            <a:off x="517895" y="3649736"/>
            <a:ext cx="8108207" cy="2939954"/>
          </a:xfrm>
          <a:prstGeom prst="rect">
            <a:avLst/>
          </a:prstGeom>
        </p:spPr>
      </p:pic>
    </p:spTree>
    <p:extLst>
      <p:ext uri="{BB962C8B-B14F-4D97-AF65-F5344CB8AC3E}">
        <p14:creationId xmlns:p14="http://schemas.microsoft.com/office/powerpoint/2010/main" val="55521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229600" cy="3581400"/>
          </a:xfrm>
        </p:spPr>
        <p:txBody>
          <a:bodyPr>
            <a:normAutofit/>
          </a:bodyPr>
          <a:lstStyle/>
          <a:p>
            <a:pPr marL="0" indent="0" algn="ctr">
              <a:buNone/>
            </a:pPr>
            <a:endParaRPr lang="en-US" i="1" dirty="0" smtClean="0"/>
          </a:p>
          <a:p>
            <a:pPr marL="0" indent="0" algn="ctr">
              <a:buNone/>
            </a:pPr>
            <a:endParaRPr lang="en-US" i="1" dirty="0"/>
          </a:p>
        </p:txBody>
      </p:sp>
      <p:sp>
        <p:nvSpPr>
          <p:cNvPr id="4" name="Title 3"/>
          <p:cNvSpPr>
            <a:spLocks noGrp="1"/>
          </p:cNvSpPr>
          <p:nvPr>
            <p:ph type="title"/>
          </p:nvPr>
        </p:nvSpPr>
        <p:spPr>
          <a:xfrm>
            <a:off x="457200" y="274638"/>
            <a:ext cx="8229600" cy="792162"/>
          </a:xfrm>
        </p:spPr>
        <p:txBody>
          <a:bodyPr/>
          <a:lstStyle/>
          <a:p>
            <a:r>
              <a:rPr lang="en-US" i="1" dirty="0"/>
              <a:t>Pre-class</a:t>
            </a:r>
            <a:endParaRPr lang="en-US" dirty="0"/>
          </a:p>
        </p:txBody>
      </p:sp>
      <p:sp>
        <p:nvSpPr>
          <p:cNvPr id="2" name="TextBox 1"/>
          <p:cNvSpPr txBox="1"/>
          <p:nvPr/>
        </p:nvSpPr>
        <p:spPr>
          <a:xfrm>
            <a:off x="685800" y="1752600"/>
            <a:ext cx="7620000" cy="3785652"/>
          </a:xfrm>
          <a:prstGeom prst="rect">
            <a:avLst/>
          </a:prstGeom>
          <a:noFill/>
        </p:spPr>
        <p:txBody>
          <a:bodyPr wrap="square" rtlCol="0">
            <a:spAutoFit/>
          </a:bodyPr>
          <a:lstStyle/>
          <a:p>
            <a:pPr algn="just"/>
            <a:r>
              <a:rPr lang="en-US" i="1" dirty="0" smtClean="0"/>
              <a:t>How </a:t>
            </a:r>
            <a:r>
              <a:rPr lang="en-US" i="1" dirty="0"/>
              <a:t>do your students transmit to you the muddiest point question </a:t>
            </a:r>
            <a:r>
              <a:rPr lang="en-US" i="1" dirty="0" err="1"/>
              <a:t>ie</a:t>
            </a:r>
            <a:r>
              <a:rPr lang="en-US" i="1" dirty="0"/>
              <a:t>, how long before class and in what format</a:t>
            </a:r>
            <a:r>
              <a:rPr lang="en-US" i="1" dirty="0" smtClean="0"/>
              <a:t>?</a:t>
            </a:r>
          </a:p>
          <a:p>
            <a:pPr algn="just"/>
            <a:endParaRPr lang="en-US" i="1" dirty="0" smtClean="0"/>
          </a:p>
          <a:p>
            <a:pPr algn="just"/>
            <a:r>
              <a:rPr lang="en-US" i="1" dirty="0"/>
              <a:t>How narrow or broad in scope are students' "muddiest point" questions/explanations expected to be?</a:t>
            </a:r>
          </a:p>
          <a:p>
            <a:pPr algn="just"/>
            <a:endParaRPr lang="en-US" i="1" dirty="0"/>
          </a:p>
          <a:p>
            <a:pPr algn="just"/>
            <a:r>
              <a:rPr lang="en-US" i="1" dirty="0"/>
              <a:t>How do you handle students who say that their muddiest point is 'everything'?</a:t>
            </a:r>
          </a:p>
          <a:p>
            <a:pPr algn="just"/>
            <a:endParaRPr lang="en-US" i="1" dirty="0"/>
          </a:p>
        </p:txBody>
      </p:sp>
    </p:spTree>
    <p:extLst>
      <p:ext uri="{BB962C8B-B14F-4D97-AF65-F5344CB8AC3E}">
        <p14:creationId xmlns:p14="http://schemas.microsoft.com/office/powerpoint/2010/main" val="34893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229600" cy="3581400"/>
          </a:xfrm>
        </p:spPr>
        <p:txBody>
          <a:bodyPr>
            <a:normAutofit/>
          </a:bodyPr>
          <a:lstStyle/>
          <a:p>
            <a:pPr marL="0" indent="0" algn="ctr">
              <a:buNone/>
            </a:pPr>
            <a:endParaRPr lang="en-US" i="1" dirty="0" smtClean="0"/>
          </a:p>
          <a:p>
            <a:pPr marL="0" indent="0" algn="ctr">
              <a:buNone/>
            </a:pPr>
            <a:endParaRPr lang="en-US" i="1" dirty="0"/>
          </a:p>
        </p:txBody>
      </p:sp>
      <p:sp>
        <p:nvSpPr>
          <p:cNvPr id="4" name="Title 3"/>
          <p:cNvSpPr>
            <a:spLocks noGrp="1"/>
          </p:cNvSpPr>
          <p:nvPr>
            <p:ph type="title"/>
          </p:nvPr>
        </p:nvSpPr>
        <p:spPr>
          <a:xfrm>
            <a:off x="457200" y="274638"/>
            <a:ext cx="8229600" cy="792162"/>
          </a:xfrm>
        </p:spPr>
        <p:txBody>
          <a:bodyPr/>
          <a:lstStyle/>
          <a:p>
            <a:r>
              <a:rPr lang="en-US" i="1" dirty="0"/>
              <a:t>Pre-class</a:t>
            </a:r>
            <a:endParaRPr lang="en-US" dirty="0"/>
          </a:p>
        </p:txBody>
      </p:sp>
      <p:sp>
        <p:nvSpPr>
          <p:cNvPr id="2" name="TextBox 1"/>
          <p:cNvSpPr txBox="1"/>
          <p:nvPr/>
        </p:nvSpPr>
        <p:spPr>
          <a:xfrm>
            <a:off x="672921" y="2362200"/>
            <a:ext cx="7924800" cy="3416320"/>
          </a:xfrm>
          <a:prstGeom prst="rect">
            <a:avLst/>
          </a:prstGeom>
          <a:noFill/>
        </p:spPr>
        <p:txBody>
          <a:bodyPr wrap="square" rtlCol="0">
            <a:spAutoFit/>
          </a:bodyPr>
          <a:lstStyle/>
          <a:p>
            <a:pPr algn="just"/>
            <a:r>
              <a:rPr lang="en-US" i="1" dirty="0"/>
              <a:t>How long, in general, would you say students spend out of class time doing the pre-class activities</a:t>
            </a:r>
            <a:r>
              <a:rPr lang="en-US" i="1" dirty="0" smtClean="0"/>
              <a:t>?</a:t>
            </a:r>
          </a:p>
          <a:p>
            <a:pPr algn="just"/>
            <a:endParaRPr lang="en-US" i="1" dirty="0"/>
          </a:p>
          <a:p>
            <a:pPr algn="just"/>
            <a:r>
              <a:rPr lang="en-US" i="1" dirty="0"/>
              <a:t>What method is there of ensuring that students submit a "muddiest point" response? Do you get significant participation? I found last fall that my students gave up by the end of the semester because the response was optional, and that they often just said "online problem such-and-such gave me trouble."</a:t>
            </a:r>
            <a:endParaRPr lang="en-US" i="1" dirty="0"/>
          </a:p>
        </p:txBody>
      </p:sp>
    </p:spTree>
    <p:extLst>
      <p:ext uri="{BB962C8B-B14F-4D97-AF65-F5344CB8AC3E}">
        <p14:creationId xmlns:p14="http://schemas.microsoft.com/office/powerpoint/2010/main" val="143052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2">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0FFBFF"/>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ner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Gener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WittPres02">
  <a:themeElements>
    <a:clrScheme name="Custom 1">
      <a:dk1>
        <a:sysClr val="windowText" lastClr="000000"/>
      </a:dk1>
      <a:lt1>
        <a:sysClr val="window" lastClr="FFFFFF"/>
      </a:lt1>
      <a:dk2>
        <a:srgbClr val="1F497D"/>
      </a:dk2>
      <a:lt2>
        <a:srgbClr val="EEECE1"/>
      </a:lt2>
      <a:accent1>
        <a:srgbClr val="AD2620"/>
      </a:accent1>
      <a:accent2>
        <a:srgbClr val="C0504D"/>
      </a:accent2>
      <a:accent3>
        <a:srgbClr val="9BBB59"/>
      </a:accent3>
      <a:accent4>
        <a:srgbClr val="7D1C18"/>
      </a:accent4>
      <a:accent5>
        <a:srgbClr val="BE2A24"/>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439</Words>
  <Application>Microsoft Office PowerPoint</Application>
  <PresentationFormat>On-screen Show (4:3)</PresentationFormat>
  <Paragraphs>70</Paragraphs>
  <Slides>20</Slides>
  <Notes>0</Notes>
  <HiddenSlides>0</HiddenSlides>
  <MMClips>1</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Custom Design</vt:lpstr>
      <vt:lpstr>1_Custom Design</vt:lpstr>
      <vt:lpstr>Generic</vt:lpstr>
      <vt:lpstr>1_Generic</vt:lpstr>
      <vt:lpstr>WittPres02</vt:lpstr>
      <vt:lpstr>Just-In-Time Teaching  at Wittenberg University  Active Learning in Organic Chemistry Washington, D.C. June 24, 2015</vt:lpstr>
      <vt:lpstr>Overview</vt:lpstr>
      <vt:lpstr>Pre-class</vt:lpstr>
      <vt:lpstr>Pre-class</vt:lpstr>
      <vt:lpstr>Pre-class</vt:lpstr>
      <vt:lpstr>Pre-class</vt:lpstr>
      <vt:lpstr>Pre-class</vt:lpstr>
      <vt:lpstr>Pre-class</vt:lpstr>
      <vt:lpstr>Pre-class</vt:lpstr>
      <vt:lpstr>In Class</vt:lpstr>
      <vt:lpstr>In class</vt:lpstr>
      <vt:lpstr>PowerPoint Presentation</vt:lpstr>
      <vt:lpstr>PowerPoint Presentation</vt:lpstr>
      <vt:lpstr>Provide a mechanism and explain why products would be favored:</vt:lpstr>
      <vt:lpstr>Provide a mechanism and explain why products would be favored:</vt:lpstr>
      <vt:lpstr>In Class</vt:lpstr>
      <vt:lpstr>PowerPoint Presentation</vt:lpstr>
      <vt:lpstr>PowerPoint Presentation</vt:lpstr>
      <vt:lpstr>PowerPoint Presentation</vt:lpstr>
      <vt:lpstr>Jitt at Witt</vt:lpstr>
    </vt:vector>
  </TitlesOfParts>
  <Company>Wittenberg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Chem 201</dc:title>
  <dc:creator>Justin B. Houseknecht</dc:creator>
  <cp:lastModifiedBy>Local Administrator</cp:lastModifiedBy>
  <cp:revision>602</cp:revision>
  <cp:lastPrinted>2014-04-03T11:22:37Z</cp:lastPrinted>
  <dcterms:modified xsi:type="dcterms:W3CDTF">2015-06-24T10:38:28Z</dcterms:modified>
</cp:coreProperties>
</file>