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8" r:id="rId4"/>
    <p:sldId id="272" r:id="rId5"/>
    <p:sldId id="270" r:id="rId6"/>
    <p:sldId id="274" r:id="rId7"/>
    <p:sldId id="275" r:id="rId8"/>
    <p:sldId id="267" r:id="rId9"/>
    <p:sldId id="277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B0657-3EB1-F94F-AE59-0B4C34E864AC}" type="datetimeFigureOut">
              <a:rPr lang="en-US" smtClean="0"/>
              <a:t>6/7/17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8DE0F-CF79-0F48-B00F-773055D85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8DE0F-CF79-0F48-B00F-773055D859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1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5028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5028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AC192-84F0-F545-9C9E-DBDE805C1287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A34E1E-958C-D449-A71B-1401FD30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6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29756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2975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6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57629" cy="4005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0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AC192-84F0-F545-9C9E-DBDE805C1287}" type="datetimeFigureOut">
              <a:rPr lang="en-US" smtClean="0"/>
              <a:t>6/7/17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9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8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081" y="4677974"/>
            <a:ext cx="748309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0080" y="612775"/>
            <a:ext cx="7483091" cy="38716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609" y="5244712"/>
            <a:ext cx="7477561" cy="395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40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CAC192-84F0-F545-9C9E-DBDE805C1287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6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76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57628" cy="398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Avenir Heavy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5"/>
          </a:solidFill>
          <a:latin typeface="Avenir Book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5"/>
          </a:solidFill>
          <a:latin typeface="Avenir 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/>
          </a:solidFill>
          <a:latin typeface="Avenir 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3"/>
          </a:solidFill>
          <a:latin typeface="Avenir 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3"/>
          </a:solidFill>
          <a:latin typeface="Avenir 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eri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7792885" cy="1470025"/>
          </a:xfrm>
        </p:spPr>
        <p:txBody>
          <a:bodyPr/>
          <a:lstStyle/>
          <a:p>
            <a:pPr algn="ctr"/>
            <a:r>
              <a:rPr lang="en-US" sz="4400" dirty="0" smtClean="0">
                <a:latin typeface="Avenir Heavy"/>
                <a:cs typeface="Avenir Heavy"/>
              </a:rPr>
              <a:t>Using Doceri in Organic Chemistry</a:t>
            </a:r>
            <a:endParaRPr lang="en-US" sz="4400" dirty="0">
              <a:latin typeface="Avenir Heavy"/>
              <a:cs typeface="Avenir Heav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708759"/>
            <a:ext cx="7792885" cy="84844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Jennifer Muzyka, Centre College</a:t>
            </a:r>
          </a:p>
          <a:p>
            <a:pPr algn="ctr"/>
            <a:r>
              <a:rPr lang="en-US" dirty="0" smtClean="0">
                <a:cs typeface="Avenir Book"/>
              </a:rPr>
              <a:t>Active Learning in Organic Chemistry</a:t>
            </a:r>
            <a:r>
              <a:rPr lang="en-US" smtClean="0">
                <a:cs typeface="Avenir Book"/>
              </a:rPr>
              <a:t>, 2017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194364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possible with Doceri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video to YouTube</a:t>
            </a:r>
          </a:p>
          <a:p>
            <a:r>
              <a:rPr lang="en-US" dirty="0" smtClean="0"/>
              <a:t>Online help session/office hours</a:t>
            </a:r>
          </a:p>
          <a:p>
            <a:r>
              <a:rPr lang="en-US" dirty="0" smtClean="0"/>
              <a:t>Students make screencast videos</a:t>
            </a:r>
          </a:p>
        </p:txBody>
      </p:sp>
    </p:spTree>
    <p:extLst>
      <p:ext uri="{BB962C8B-B14F-4D97-AF65-F5344CB8AC3E}">
        <p14:creationId xmlns:p14="http://schemas.microsoft.com/office/powerpoint/2010/main" val="356588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Doceri?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iPad app (also available for Windows 8.1)</a:t>
            </a:r>
          </a:p>
          <a:p>
            <a:r>
              <a:rPr lang="en-US" dirty="0" smtClean="0"/>
              <a:t>Interface iPad with desktop/laptop (</a:t>
            </a:r>
            <a:r>
              <a:rPr lang="en-US" dirty="0" err="1" smtClean="0"/>
              <a:t>WiFi</a:t>
            </a:r>
            <a:r>
              <a:rPr lang="en-US" dirty="0" smtClean="0"/>
              <a:t>)</a:t>
            </a:r>
          </a:p>
          <a:p>
            <a:r>
              <a:rPr lang="en-US" dirty="0" smtClean="0"/>
              <a:t>Run PC from iPad, including clickers!</a:t>
            </a:r>
          </a:p>
          <a:p>
            <a:r>
              <a:rPr lang="en-US" dirty="0" smtClean="0"/>
              <a:t>Annotate slides</a:t>
            </a:r>
          </a:p>
          <a:p>
            <a:r>
              <a:rPr lang="en-US" dirty="0" smtClean="0"/>
              <a:t>Capture annotations</a:t>
            </a:r>
          </a:p>
          <a:p>
            <a:r>
              <a:rPr lang="en-US" dirty="0" smtClean="0"/>
              <a:t>Capture audio/video</a:t>
            </a:r>
          </a:p>
          <a:p>
            <a:r>
              <a:rPr lang="en-US" dirty="0" smtClean="0"/>
              <a:t>Standalone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8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 Doceri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Clickers!</a:t>
            </a:r>
          </a:p>
          <a:p>
            <a:r>
              <a:rPr lang="en-US" dirty="0" smtClean="0"/>
              <a:t>Annotating any slide</a:t>
            </a:r>
          </a:p>
          <a:p>
            <a:r>
              <a:rPr lang="en-US" dirty="0" smtClean="0"/>
              <a:t>Post annotated slides on Moodle</a:t>
            </a:r>
          </a:p>
        </p:txBody>
      </p:sp>
    </p:spTree>
    <p:extLst>
      <p:ext uri="{BB962C8B-B14F-4D97-AF65-F5344CB8AC3E}">
        <p14:creationId xmlns:p14="http://schemas.microsoft.com/office/powerpoint/2010/main" val="326432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5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42 April 0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1" r="-853"/>
          <a:stretch/>
        </p:blipFill>
        <p:spPr>
          <a:xfrm>
            <a:off x="-156980" y="0"/>
            <a:ext cx="5408625" cy="6888915"/>
          </a:xfrm>
        </p:spPr>
      </p:pic>
    </p:spTree>
    <p:extLst>
      <p:ext uri="{BB962C8B-B14F-4D97-AF65-F5344CB8AC3E}">
        <p14:creationId xmlns:p14="http://schemas.microsoft.com/office/powerpoint/2010/main" val="394586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242-10-1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2" r="55"/>
          <a:stretch/>
        </p:blipFill>
        <p:spPr>
          <a:xfrm>
            <a:off x="-1" y="54428"/>
            <a:ext cx="5566229" cy="7146360"/>
          </a:xfrm>
        </p:spPr>
      </p:pic>
    </p:spTree>
    <p:extLst>
      <p:ext uri="{BB962C8B-B14F-4D97-AF65-F5344CB8AC3E}">
        <p14:creationId xmlns:p14="http://schemas.microsoft.com/office/powerpoint/2010/main" val="233113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242-10-1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" r="528"/>
          <a:stretch/>
        </p:blipFill>
        <p:spPr>
          <a:xfrm>
            <a:off x="-65315" y="-1"/>
            <a:ext cx="5163862" cy="6676571"/>
          </a:xfrm>
        </p:spPr>
      </p:pic>
    </p:spTree>
    <p:extLst>
      <p:ext uri="{BB962C8B-B14F-4D97-AF65-F5344CB8AC3E}">
        <p14:creationId xmlns:p14="http://schemas.microsoft.com/office/powerpoint/2010/main" val="257708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Doceri</a:t>
            </a:r>
            <a:r>
              <a:rPr lang="en-US" dirty="0" smtClean="0"/>
              <a:t> </a:t>
            </a:r>
            <a:r>
              <a:rPr lang="en-US" dirty="0" smtClean="0"/>
              <a:t>Desktop on </a:t>
            </a:r>
            <a:r>
              <a:rPr lang="en-US" dirty="0" smtClean="0"/>
              <a:t>your laptop</a:t>
            </a:r>
          </a:p>
          <a:p>
            <a:r>
              <a:rPr lang="en-US" dirty="0" smtClean="0"/>
              <a:t>Set up an ad-hoc network on laptop</a:t>
            </a:r>
          </a:p>
          <a:p>
            <a:r>
              <a:rPr lang="en-US" dirty="0" smtClean="0"/>
              <a:t>Usernames/passwords on devices must match</a:t>
            </a:r>
          </a:p>
          <a:p>
            <a:r>
              <a:rPr lang="en-US" dirty="0" smtClean="0"/>
              <a:t>Connect iPad with laptop</a:t>
            </a:r>
          </a:p>
          <a:p>
            <a:r>
              <a:rPr lang="en-US" dirty="0" smtClean="0"/>
              <a:t>Annotate away!</a:t>
            </a:r>
          </a:p>
        </p:txBody>
      </p:sp>
    </p:spTree>
    <p:extLst>
      <p:ext uri="{BB962C8B-B14F-4D97-AF65-F5344CB8AC3E}">
        <p14:creationId xmlns:p14="http://schemas.microsoft.com/office/powerpoint/2010/main" val="352472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Doceri website, </a:t>
            </a:r>
            <a:r>
              <a:rPr lang="en-US" dirty="0" smtClean="0">
                <a:hlinkClick r:id="rId2"/>
              </a:rPr>
              <a:t>http://doceri.com</a:t>
            </a:r>
            <a:endParaRPr lang="en-US" dirty="0" smtClean="0"/>
          </a:p>
          <a:p>
            <a:r>
              <a:rPr lang="en-US" dirty="0" smtClean="0"/>
              <a:t>Using Doceri with an Ad </a:t>
            </a:r>
            <a:r>
              <a:rPr lang="en-US" dirty="0"/>
              <a:t>Hoc Network, http://</a:t>
            </a:r>
            <a:r>
              <a:rPr lang="en-US" dirty="0" err="1"/>
              <a:t>doceri.com</a:t>
            </a:r>
            <a:r>
              <a:rPr lang="en-US" dirty="0"/>
              <a:t>/support/</a:t>
            </a:r>
            <a:r>
              <a:rPr lang="en-US" dirty="0" err="1"/>
              <a:t>knowledgebase.php?article</a:t>
            </a:r>
            <a:r>
              <a:rPr lang="en-US" dirty="0"/>
              <a:t>=</a:t>
            </a:r>
            <a:r>
              <a:rPr lang="en-US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1277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151</Words>
  <Application>Microsoft Macintosh PowerPoint</Application>
  <PresentationFormat>On-screen Show (4:3)</PresentationFormat>
  <Paragraphs>29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Using Doceri in Organic Chemistry</vt:lpstr>
      <vt:lpstr>What is Doceri?</vt:lpstr>
      <vt:lpstr>Favorite Doceri applications</vt:lpstr>
      <vt:lpstr>PowerPoint Presentation</vt:lpstr>
      <vt:lpstr>PowerPoint Presentation</vt:lpstr>
      <vt:lpstr>PowerPoint Presentation</vt:lpstr>
      <vt:lpstr>PowerPoint Presentation</vt:lpstr>
      <vt:lpstr>Using the Tools</vt:lpstr>
      <vt:lpstr>Resources</vt:lpstr>
      <vt:lpstr>Also possible with Doceri</vt:lpstr>
    </vt:vector>
  </TitlesOfParts>
  <Company>Centre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Lanigan</dc:creator>
  <cp:lastModifiedBy>Jennifer Muzyka</cp:lastModifiedBy>
  <cp:revision>45</cp:revision>
  <dcterms:created xsi:type="dcterms:W3CDTF">2013-09-30T19:15:25Z</dcterms:created>
  <dcterms:modified xsi:type="dcterms:W3CDTF">2017-06-07T22:50:24Z</dcterms:modified>
</cp:coreProperties>
</file>